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5" r:id="rId7"/>
    <p:sldId id="267" r:id="rId8"/>
    <p:sldId id="266" r:id="rId9"/>
    <p:sldId id="268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5" d="100"/>
          <a:sy n="65" d="100"/>
        </p:scale>
        <p:origin x="-2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FB4798-1220-4E92-B7F2-27014CAFA7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19C4B-573D-44F8-933A-6E8F4B0389F5}" type="slidenum">
              <a:rPr lang="en-US"/>
              <a:pPr/>
              <a:t>1</a:t>
            </a:fld>
            <a:endParaRPr lang="en-US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4F1A9-765C-4CEB-9EFF-FDACCD329CE5}" type="slidenum">
              <a:rPr lang="en-US"/>
              <a:pPr/>
              <a:t>2</a:t>
            </a:fld>
            <a:endParaRPr lang="en-US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B34EB-7E3F-461D-A4B5-7662439BEF1C}" type="slidenum">
              <a:rPr lang="en-US"/>
              <a:pPr/>
              <a:t>3</a:t>
            </a:fld>
            <a:endParaRPr lang="en-US"/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C1218-B3C9-4983-8248-DE43D37F84F8}" type="slidenum">
              <a:rPr lang="en-US"/>
              <a:pPr/>
              <a:t>4</a:t>
            </a:fld>
            <a:endParaRPr lang="en-US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0DADA-96F1-4B24-97FB-E18E5567EB17}" type="slidenum">
              <a:rPr lang="en-US"/>
              <a:pPr/>
              <a:t>5</a:t>
            </a:fld>
            <a:endParaRPr lang="en-US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F1A1F-049D-4491-868F-4EB675BCC4D7}" type="slidenum">
              <a:rPr lang="en-US"/>
              <a:pPr/>
              <a:t>6</a:t>
            </a:fld>
            <a:endParaRPr lang="en-US"/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15D4F-4AEC-4F56-8F93-0BE174D3DD5D}" type="slidenum">
              <a:rPr lang="en-US"/>
              <a:pPr/>
              <a:t>7</a:t>
            </a:fld>
            <a:endParaRPr lang="en-US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40C5CC-865D-434C-9A37-328199597771}" type="slidenum">
              <a:rPr lang="en-US"/>
              <a:pPr/>
              <a:t>8</a:t>
            </a:fld>
            <a:endParaRPr lang="en-US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6EB887-E73E-4DB4-988E-0E36F8019AD9}" type="slidenum">
              <a:rPr lang="en-US"/>
              <a:pPr/>
              <a:t>9</a:t>
            </a:fld>
            <a:endParaRPr lang="en-US"/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1B45375-1437-4688-B39A-D7163274DD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2C2B5-93FD-40F6-9BF2-BE349A09E1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A3B53-E190-4E47-A058-29FF9FD76D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3950B-88A1-444A-8B99-143F635703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EB1C4-A759-4D57-B19A-697BEC548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250BD-06B2-469D-B02F-867D0A11DF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1C314-E6E2-4820-A532-EF6F2E671A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A2B56-5643-43C7-B8FD-F25AEAB6CC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018C1-B4BD-4491-B546-2BD41CC50D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7386B-E713-4A75-8FFC-D005B36461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495AA-A650-423E-96CC-FFBEF6E89D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9B83A74-8DF1-45F0-A128-63305F1CAC0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28" charset="2"/>
        <a:buChar char="v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28" charset="2"/>
        <a:buChar char="v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28" charset="2"/>
        <a:buChar char="v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28" charset="2"/>
        <a:buChar char="v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28" charset="2"/>
        <a:buChar char="v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Coastal Hazards:</a:t>
            </a:r>
            <a:br>
              <a:rPr lang="en-US" b="1" dirty="0"/>
            </a:br>
            <a:r>
              <a:rPr lang="en-US" b="1" dirty="0" smtClean="0"/>
              <a:t>Hurricanes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Homework Questions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/>
              <a:t>Would you live in an area at risk for hurricanes? If so, where?</a:t>
            </a:r>
          </a:p>
          <a:p>
            <a:r>
              <a:rPr lang="en-US" sz="2400" b="1" dirty="0" smtClean="0"/>
              <a:t>What level of risk from hurricanes is acceptable to you? (How would you know if the risk was assessed accurately?)</a:t>
            </a:r>
          </a:p>
          <a:p>
            <a:r>
              <a:rPr lang="en-US" sz="2400" b="1" dirty="0" smtClean="0"/>
              <a:t>What should be done by people and communities in hurricane prone areas to prepare for the hazard and prevent catastrophe?</a:t>
            </a:r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Questions to Consider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factors influence the impact of </a:t>
            </a:r>
            <a:r>
              <a:rPr lang="en-US" b="1" dirty="0" smtClean="0"/>
              <a:t>hurricanes</a:t>
            </a:r>
            <a:r>
              <a:rPr lang="en-US" b="1" dirty="0"/>
              <a:t>?</a:t>
            </a:r>
          </a:p>
          <a:p>
            <a:r>
              <a:rPr lang="en-US" b="1" dirty="0"/>
              <a:t>How do coastal hazards vary from place to place? Why?</a:t>
            </a:r>
          </a:p>
          <a:p>
            <a:endParaRPr lang="en-US" b="1" dirty="0"/>
          </a:p>
          <a:p>
            <a:r>
              <a:rPr lang="en-US" b="1" dirty="0"/>
              <a:t>The five fundamental concepts from Ch.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Coast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Over 50% of the Earth’s people live within 50 miles of a coast!</a:t>
            </a:r>
          </a:p>
          <a:p>
            <a:pPr>
              <a:lnSpc>
                <a:spcPct val="90000"/>
              </a:lnSpc>
            </a:pPr>
            <a:endParaRPr lang="en-US" b="1"/>
          </a:p>
          <a:p>
            <a:pPr>
              <a:lnSpc>
                <a:spcPct val="90000"/>
              </a:lnSpc>
            </a:pPr>
            <a:r>
              <a:rPr lang="en-US" b="1"/>
              <a:t>Typically susceptible to flooding</a:t>
            </a:r>
          </a:p>
          <a:p>
            <a:pPr>
              <a:lnSpc>
                <a:spcPct val="90000"/>
              </a:lnSpc>
            </a:pPr>
            <a:r>
              <a:rPr lang="en-US" b="1"/>
              <a:t>Impact of flooding</a:t>
            </a:r>
          </a:p>
          <a:p>
            <a:pPr lvl="1">
              <a:lnSpc>
                <a:spcPct val="90000"/>
              </a:lnSpc>
            </a:pPr>
            <a:r>
              <a:rPr lang="en-US" b="1"/>
              <a:t>property damage</a:t>
            </a:r>
          </a:p>
          <a:p>
            <a:pPr lvl="1">
              <a:lnSpc>
                <a:spcPct val="90000"/>
              </a:lnSpc>
            </a:pPr>
            <a:r>
              <a:rPr lang="en-US" b="1"/>
              <a:t>loss of life</a:t>
            </a:r>
          </a:p>
          <a:p>
            <a:pPr lvl="1">
              <a:lnSpc>
                <a:spcPct val="90000"/>
              </a:lnSpc>
            </a:pPr>
            <a:r>
              <a:rPr lang="en-US" b="1"/>
              <a:t>saltwater intrusion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4" descr="09_00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4984750" cy="68580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0"/>
            <a:ext cx="4419600" cy="1231900"/>
          </a:xfrm>
        </p:spPr>
        <p:txBody>
          <a:bodyPr/>
          <a:lstStyle/>
          <a:p>
            <a:pPr algn="ctr"/>
            <a:r>
              <a:rPr lang="en-US" b="1"/>
              <a:t>Hurricanes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3" name="Picture 5" descr="09_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81600" cy="3005138"/>
          </a:xfrm>
          <a:prstGeom prst="rect">
            <a:avLst/>
          </a:prstGeom>
          <a:noFill/>
        </p:spPr>
      </p:pic>
      <p:pic>
        <p:nvPicPr>
          <p:cNvPr id="22535" name="Picture 7" descr="09_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19400"/>
            <a:ext cx="5181600" cy="444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60" name="Picture 8" descr="10_00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1950" y="0"/>
            <a:ext cx="2492375" cy="342900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86400" cy="1143000"/>
          </a:xfrm>
        </p:spPr>
        <p:txBody>
          <a:bodyPr/>
          <a:lstStyle/>
          <a:p>
            <a:pPr algn="ctr"/>
            <a:r>
              <a:rPr lang="en-US" b="1"/>
              <a:t>Hurricane Impact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2895600" cy="2133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b="1"/>
              <a:t>High winds</a:t>
            </a:r>
          </a:p>
          <a:p>
            <a:pPr algn="ctr">
              <a:lnSpc>
                <a:spcPct val="90000"/>
              </a:lnSpc>
            </a:pPr>
            <a:r>
              <a:rPr lang="en-US" b="1"/>
              <a:t>Heavy rain</a:t>
            </a:r>
          </a:p>
          <a:p>
            <a:pPr algn="ctr">
              <a:lnSpc>
                <a:spcPct val="90000"/>
              </a:lnSpc>
            </a:pPr>
            <a:r>
              <a:rPr lang="en-US" b="1"/>
              <a:t>Storm surge</a:t>
            </a:r>
          </a:p>
        </p:txBody>
      </p:sp>
      <p:pic>
        <p:nvPicPr>
          <p:cNvPr id="23558" name="Picture 6" descr="09_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6700" y="0"/>
            <a:ext cx="3797300" cy="7162800"/>
          </a:xfrm>
          <a:prstGeom prst="rect">
            <a:avLst/>
          </a:prstGeom>
          <a:noFill/>
        </p:spPr>
      </p:pic>
      <p:pic>
        <p:nvPicPr>
          <p:cNvPr id="23559" name="Picture 7" descr="09_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0"/>
            <a:ext cx="5486400" cy="384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5" name="Picture 5" descr="09_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0"/>
            <a:ext cx="6743700" cy="6858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0"/>
            <a:ext cx="3429000" cy="1905000"/>
          </a:xfrm>
        </p:spPr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Hurricane</a:t>
            </a:r>
            <a:r>
              <a:rPr lang="en-US" b="1">
                <a:solidFill>
                  <a:schemeClr val="hlink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Hazard</a:t>
            </a:r>
            <a:endParaRPr lang="en-US" b="1">
              <a:solidFill>
                <a:schemeClr val="hlink"/>
              </a:solidFill>
            </a:endParaRPr>
          </a:p>
        </p:txBody>
      </p:sp>
      <p:pic>
        <p:nvPicPr>
          <p:cNvPr id="25606" name="Picture 6" descr="09_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15000" cy="4572000"/>
          </a:xfrm>
          <a:prstGeom prst="rect">
            <a:avLst/>
          </a:prstGeom>
          <a:noFill/>
        </p:spPr>
      </p:pic>
      <p:pic>
        <p:nvPicPr>
          <p:cNvPr id="25604" name="Picture 4" descr="09_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51338"/>
            <a:ext cx="3124200" cy="2506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0"/>
            <a:ext cx="4648200" cy="1676400"/>
          </a:xfrm>
        </p:spPr>
        <p:txBody>
          <a:bodyPr/>
          <a:lstStyle/>
          <a:p>
            <a:pPr algn="ctr"/>
            <a:r>
              <a:rPr lang="en-US" b="1"/>
              <a:t>Hurricane Forecast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 descr="09_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00200"/>
            <a:ext cx="6629400" cy="5502275"/>
          </a:xfrm>
          <a:prstGeom prst="rect">
            <a:avLst/>
          </a:prstGeom>
          <a:noFill/>
        </p:spPr>
      </p:pic>
      <p:pic>
        <p:nvPicPr>
          <p:cNvPr id="24581" name="Picture 5" descr="09_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19600" cy="3297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9" name="Picture 5" descr="09_3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343400" cy="3660775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562600" cy="990600"/>
          </a:xfrm>
        </p:spPr>
        <p:txBody>
          <a:bodyPr/>
          <a:lstStyle/>
          <a:p>
            <a:r>
              <a:rPr lang="en-US" b="1"/>
              <a:t>Coastal Preparation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51816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Inundation simulation</a:t>
            </a:r>
          </a:p>
          <a:p>
            <a:pPr>
              <a:lnSpc>
                <a:spcPct val="90000"/>
              </a:lnSpc>
            </a:pPr>
            <a:r>
              <a:rPr lang="en-US" sz="2800" b="1"/>
              <a:t>Coastal zoning</a:t>
            </a:r>
          </a:p>
          <a:p>
            <a:pPr>
              <a:lnSpc>
                <a:spcPct val="90000"/>
              </a:lnSpc>
            </a:pPr>
            <a:r>
              <a:rPr lang="en-US" sz="2800" b="1"/>
              <a:t>Structural adjustments</a:t>
            </a:r>
          </a:p>
          <a:p>
            <a:pPr>
              <a:lnSpc>
                <a:spcPct val="90000"/>
              </a:lnSpc>
            </a:pPr>
            <a:r>
              <a:rPr lang="en-US" sz="2800" b="1"/>
              <a:t>Insurance</a:t>
            </a:r>
          </a:p>
          <a:p>
            <a:pPr>
              <a:lnSpc>
                <a:spcPct val="90000"/>
              </a:lnSpc>
            </a:pPr>
            <a:r>
              <a:rPr lang="en-US" sz="2800" b="1"/>
              <a:t>Barriers to flooding</a:t>
            </a:r>
          </a:p>
        </p:txBody>
      </p:sp>
      <p:pic>
        <p:nvPicPr>
          <p:cNvPr id="26630" name="Picture 6" descr="09_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3487738"/>
            <a:ext cx="5715000" cy="3370262"/>
          </a:xfrm>
          <a:prstGeom prst="rect">
            <a:avLst/>
          </a:prstGeom>
          <a:noFill/>
        </p:spPr>
      </p:pic>
      <p:pic>
        <p:nvPicPr>
          <p:cNvPr id="26631" name="Picture 7" descr="10_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302000"/>
            <a:ext cx="3733800" cy="35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000099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AAAACA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0000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2004:Templates:Presentations:Designs:Ocean</Template>
  <TotalTime>67</TotalTime>
  <Words>161</Words>
  <Application>Microsoft Office PowerPoint</Application>
  <PresentationFormat>On-screen Show (4:3)</PresentationFormat>
  <Paragraphs>40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ＭＳ Ｐゴシック</vt:lpstr>
      <vt:lpstr>Wingdings</vt:lpstr>
      <vt:lpstr>Ocean</vt:lpstr>
      <vt:lpstr>Coastal Hazards: Hurricanes</vt:lpstr>
      <vt:lpstr>Homework Questions</vt:lpstr>
      <vt:lpstr>Questions to Consider</vt:lpstr>
      <vt:lpstr>The Coast</vt:lpstr>
      <vt:lpstr>Hurricanes</vt:lpstr>
      <vt:lpstr>Hurricane Impact</vt:lpstr>
      <vt:lpstr>Hurricane Hazard</vt:lpstr>
      <vt:lpstr>Hurricane Forecast</vt:lpstr>
      <vt:lpstr>Coastal Preparation</vt:lpstr>
    </vt:vector>
  </TitlesOfParts>
  <Company>Lisa Phillips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Coastal Hazards: Tsunami &amp; Hurricanes</dc:title>
  <dc:creator>Lisa Phillips</dc:creator>
  <cp:keywords/>
  <cp:lastModifiedBy> </cp:lastModifiedBy>
  <cp:revision>4</cp:revision>
  <dcterms:created xsi:type="dcterms:W3CDTF">2008-07-13T04:29:43Z</dcterms:created>
  <dcterms:modified xsi:type="dcterms:W3CDTF">2012-11-13T19:58:27Z</dcterms:modified>
</cp:coreProperties>
</file>