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16CCD9-BCD6-4E12-A46C-D91C04289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6D345-E687-42B6-8569-09791174CC6B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200B4-210C-4790-BD2C-C79209B95C5C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D0D7E-5733-4386-8A6E-152F1F53BCB2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A595C-8EAD-4003-A53A-724969495801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A4533-BDB6-400E-AE0F-40D11951BD46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462A6-91FE-42FD-8946-217C01BA906C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75B63-E7F9-4191-BFDB-5914B84FE102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3B779-6C52-43F8-8D2B-8849B5305E69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3A124-8E80-4656-BE83-E0EEA1CC9EE6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1A90E-8569-4E3A-A9E7-0A56039AFE7F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A97310-1882-45F1-99F1-CEB55E671B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6AA3D-4652-4209-BB4B-0AF028B36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168E-97FA-40E8-8D5D-B5EE38639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A4BE-8D19-4E2A-BD3D-2BB031540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25AB-053C-49B1-B5DB-70A33E39B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F2D87-BF22-416C-A09A-1FC1EB29B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C4A57-7155-4C32-8301-F11248BDA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442D-33CF-4768-B47A-D24362C05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CFCA6-D5EE-4092-80F4-2A4288F95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DC6A-BCD6-4219-BD41-40CC49BAE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768B-248F-4321-AC8E-6A3E7205C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41AC49D-C775-468B-BBAC-7C9CA95DA48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Coastal Hazards:</a:t>
            </a:r>
            <a:br>
              <a:rPr lang="en-US" b="1" dirty="0"/>
            </a:br>
            <a:r>
              <a:rPr lang="en-US" b="1" dirty="0" smtClean="0"/>
              <a:t>Tsunamis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9" name="Picture 5" descr="09_3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660775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990600"/>
          </a:xfrm>
        </p:spPr>
        <p:txBody>
          <a:bodyPr/>
          <a:lstStyle/>
          <a:p>
            <a:r>
              <a:rPr lang="en-US" b="1"/>
              <a:t>Coastal Preparation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181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Inundation simulation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Coastal zoning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Structural adjustments</a:t>
            </a:r>
          </a:p>
          <a:p>
            <a:pPr>
              <a:lnSpc>
                <a:spcPct val="90000"/>
              </a:lnSpc>
            </a:pPr>
            <a:r>
              <a:rPr lang="en-US" sz="2800" b="1"/>
              <a:t>Insurance</a:t>
            </a:r>
          </a:p>
          <a:p>
            <a:pPr>
              <a:lnSpc>
                <a:spcPct val="90000"/>
              </a:lnSpc>
            </a:pPr>
            <a:r>
              <a:rPr lang="en-US" sz="2800" b="1"/>
              <a:t>Barriers to flooding</a:t>
            </a:r>
          </a:p>
        </p:txBody>
      </p:sp>
      <p:pic>
        <p:nvPicPr>
          <p:cNvPr id="26630" name="Picture 6" descr="09_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3487738"/>
            <a:ext cx="5715000" cy="3370262"/>
          </a:xfrm>
          <a:prstGeom prst="rect">
            <a:avLst/>
          </a:prstGeom>
          <a:noFill/>
        </p:spPr>
      </p:pic>
      <p:pic>
        <p:nvPicPr>
          <p:cNvPr id="26631" name="Picture 7" descr="10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02000"/>
            <a:ext cx="37338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Homework Questions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Would you live in an area at risk for tsunamis? If so, where?</a:t>
            </a:r>
          </a:p>
          <a:p>
            <a:r>
              <a:rPr lang="en-US" sz="2400" b="1" dirty="0" smtClean="0"/>
              <a:t>What level of risk from tsunamis is acceptable to you? (How would you know if the risk was assessed accurately?)</a:t>
            </a:r>
          </a:p>
          <a:p>
            <a:r>
              <a:rPr lang="en-US" sz="2400" b="1" dirty="0" smtClean="0"/>
              <a:t>What should be done by people and communities in tsunami-prone areas to prepare for the hazard and prevent catastrophe?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to Consider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factors influence the impact of </a:t>
            </a:r>
            <a:r>
              <a:rPr lang="en-US" b="1" dirty="0" smtClean="0"/>
              <a:t>tsunamis</a:t>
            </a:r>
            <a:r>
              <a:rPr lang="en-US" b="1" dirty="0"/>
              <a:t>?</a:t>
            </a:r>
          </a:p>
          <a:p>
            <a:r>
              <a:rPr lang="en-US" b="1" dirty="0"/>
              <a:t>How do coastal hazards vary from place to place? Why?</a:t>
            </a:r>
          </a:p>
          <a:p>
            <a:endParaRPr lang="en-US" b="1" dirty="0"/>
          </a:p>
          <a:p>
            <a:r>
              <a:rPr lang="en-US" b="1" dirty="0"/>
              <a:t>The five fundamental concepts from Ch.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Coast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Over 50% of the Earth’s people live within 50 miles of a coast!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Typically susceptible to flooding</a:t>
            </a:r>
          </a:p>
          <a:p>
            <a:pPr>
              <a:lnSpc>
                <a:spcPct val="90000"/>
              </a:lnSpc>
            </a:pPr>
            <a:r>
              <a:rPr lang="en-US" b="1"/>
              <a:t>Impact of flooding</a:t>
            </a:r>
          </a:p>
          <a:p>
            <a:pPr lvl="1">
              <a:lnSpc>
                <a:spcPct val="90000"/>
              </a:lnSpc>
            </a:pPr>
            <a:r>
              <a:rPr lang="en-US" b="1"/>
              <a:t>property damage</a:t>
            </a:r>
          </a:p>
          <a:p>
            <a:pPr lvl="1">
              <a:lnSpc>
                <a:spcPct val="90000"/>
              </a:lnSpc>
            </a:pPr>
            <a:r>
              <a:rPr lang="en-US" b="1"/>
              <a:t>loss of life</a:t>
            </a:r>
          </a:p>
          <a:p>
            <a:pPr lvl="1">
              <a:lnSpc>
                <a:spcPct val="90000"/>
              </a:lnSpc>
            </a:pPr>
            <a:r>
              <a:rPr lang="en-US" b="1"/>
              <a:t>saltwater intrusion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105400" cy="2438400"/>
          </a:xfrm>
        </p:spPr>
        <p:txBody>
          <a:bodyPr/>
          <a:lstStyle/>
          <a:p>
            <a:r>
              <a:rPr lang="en-US" b="1"/>
              <a:t>Tsunami Formation &amp; Character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5813" y="1790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7413" name="Picture 5" descr="0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8913"/>
            <a:ext cx="5562600" cy="4129087"/>
          </a:xfrm>
          <a:prstGeom prst="rect">
            <a:avLst/>
          </a:prstGeom>
          <a:noFill/>
        </p:spPr>
      </p:pic>
      <p:pic>
        <p:nvPicPr>
          <p:cNvPr id="17414" name="Picture 6" descr="03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0"/>
            <a:ext cx="3943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981200"/>
          </a:xfrm>
        </p:spPr>
        <p:txBody>
          <a:bodyPr/>
          <a:lstStyle/>
          <a:p>
            <a:pPr algn="ctr"/>
            <a:r>
              <a:rPr lang="en-US" b="1"/>
              <a:t>Tsunami Impact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03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0"/>
            <a:ext cx="4937125" cy="6858000"/>
          </a:xfrm>
          <a:prstGeom prst="rect">
            <a:avLst/>
          </a:prstGeom>
          <a:noFill/>
        </p:spPr>
      </p:pic>
      <p:pic>
        <p:nvPicPr>
          <p:cNvPr id="19462" name="Picture 6" descr="03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2291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Tsunami Response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Identify areas at risk</a:t>
            </a:r>
          </a:p>
          <a:p>
            <a:r>
              <a:rPr lang="en-US" b="1"/>
              <a:t>Warning system</a:t>
            </a:r>
          </a:p>
          <a:p>
            <a:pPr lvl="1"/>
            <a:r>
              <a:rPr lang="en-US" b="1"/>
              <a:t>earthquake monitoring</a:t>
            </a:r>
          </a:p>
          <a:p>
            <a:pPr lvl="1"/>
            <a:r>
              <a:rPr lang="en-US" b="1"/>
              <a:t>tsunami detection</a:t>
            </a:r>
          </a:p>
          <a:p>
            <a:r>
              <a:rPr lang="en-US" b="1"/>
              <a:t>Warning signs</a:t>
            </a:r>
          </a:p>
          <a:p>
            <a:pPr lvl="1"/>
            <a:r>
              <a:rPr lang="en-US" b="1"/>
              <a:t>earthquake</a:t>
            </a:r>
          </a:p>
          <a:p>
            <a:pPr lvl="1"/>
            <a:r>
              <a:rPr lang="en-US" b="1"/>
              <a:t>trough arrival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92100"/>
            <a:ext cx="4953000" cy="1384300"/>
          </a:xfrm>
        </p:spPr>
        <p:txBody>
          <a:bodyPr/>
          <a:lstStyle/>
          <a:p>
            <a:r>
              <a:rPr lang="en-US" b="1"/>
              <a:t>Tsunami Hazard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03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914900"/>
          </a:xfrm>
          <a:prstGeom prst="rect">
            <a:avLst/>
          </a:prstGeom>
          <a:noFill/>
        </p:spPr>
      </p:pic>
      <p:pic>
        <p:nvPicPr>
          <p:cNvPr id="20486" name="Picture 6" descr="03_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0"/>
            <a:ext cx="25844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3124200"/>
          </a:xfrm>
        </p:spPr>
        <p:txBody>
          <a:bodyPr/>
          <a:lstStyle/>
          <a:p>
            <a:pPr algn="ctr"/>
            <a:r>
              <a:rPr lang="en-US" b="1"/>
              <a:t>Tsunami Warning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 descr="03_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1188"/>
            <a:ext cx="4876800" cy="4149725"/>
          </a:xfrm>
          <a:prstGeom prst="rect">
            <a:avLst/>
          </a:prstGeom>
          <a:noFill/>
        </p:spPr>
      </p:pic>
      <p:pic>
        <p:nvPicPr>
          <p:cNvPr id="27652" name="Picture 4" descr="03_1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338" y="0"/>
            <a:ext cx="491966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000099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AAAACA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0000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2004:Templates:Presentations:Designs:Ocean</Template>
  <TotalTime>65</TotalTime>
  <Words>175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Ocean</vt:lpstr>
      <vt:lpstr>Coastal Hazards: Tsunamis</vt:lpstr>
      <vt:lpstr>Homework Questions</vt:lpstr>
      <vt:lpstr>Questions to Consider</vt:lpstr>
      <vt:lpstr>The Coast</vt:lpstr>
      <vt:lpstr>Tsunami Formation &amp; Character</vt:lpstr>
      <vt:lpstr>Tsunami Impact</vt:lpstr>
      <vt:lpstr>Tsunami Response</vt:lpstr>
      <vt:lpstr>Tsunami Hazard</vt:lpstr>
      <vt:lpstr>Tsunami Warning</vt:lpstr>
      <vt:lpstr>Coastal Preparation</vt:lpstr>
    </vt:vector>
  </TitlesOfParts>
  <Company>Lisa Phillips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Coastal Hazards: Tsunami &amp; Hurricanes</dc:title>
  <dc:creator>Lisa Phillips</dc:creator>
  <cp:keywords/>
  <cp:lastModifiedBy> </cp:lastModifiedBy>
  <cp:revision>4</cp:revision>
  <dcterms:created xsi:type="dcterms:W3CDTF">2008-07-13T04:29:43Z</dcterms:created>
  <dcterms:modified xsi:type="dcterms:W3CDTF">2012-11-13T20:02:58Z</dcterms:modified>
</cp:coreProperties>
</file>