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7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96EB5F-9A8F-4243-8E8C-7DA99D549D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6B2EC-8836-407F-B86B-69FB09A6D7BC}" type="slidenum">
              <a:rPr lang="en-US"/>
              <a:pPr/>
              <a:t>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4BB604-4513-422C-A5A9-470773FE66DE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8BE4B8-3E52-41B2-A632-42663FDD5D0C}" type="slidenum">
              <a:rPr lang="en-US"/>
              <a:pPr/>
              <a:t>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4FF9E0-B8C7-4AF0-9874-ACA5161C2CB6}" type="slidenum">
              <a:rPr lang="en-US"/>
              <a:pPr/>
              <a:t>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54373F-C8CE-4B5B-9040-82025DCAA76C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213DBB-9638-45F0-8817-A6D46D283594}" type="slidenum">
              <a:rPr lang="en-US"/>
              <a:pPr/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2CE4C8-CEF5-45F4-9C23-957F8FEA45D9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78243D-2216-4108-94D5-00DD53033340}" type="slidenum">
              <a:rPr lang="en-US"/>
              <a:pPr/>
              <a:t>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9840DC-A1E4-4264-B00D-3C312C65CD44}" type="slidenum">
              <a:rPr lang="en-US"/>
              <a:pPr/>
              <a:t>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5EB71-D171-4BDC-9FEE-1C48B3FB0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BC160-1041-464A-A910-DB966F45F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5FDB0-7025-4126-8C92-4E5A6DCCD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EBFD7-DC0C-4EF0-8EE6-27A495FF5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1E957-291E-4F2A-B39A-378CD7E49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D075-C55B-4E9B-9E0E-A31716734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F2E6-E1AB-40ED-8A4B-5FEC8E3E9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A03CF-AB28-4BD3-A58D-58E2549E0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C6007-1D3D-4881-9CB2-CF7D43CA8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C8F7-78D6-4824-B792-EF9B6338B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D9A6F-3321-438E-A2A3-ED6342E51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3A7928-F574-40AE-A5B5-8DD51E6C94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effectLst>
            <a:outerShdw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Mass Wasting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Week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Questions for Discussion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b="1" dirty="0" smtClean="0">
                <a:cs typeface="+mn-cs"/>
              </a:rPr>
              <a:t>Would you live on a slope? If so, where?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b="1" dirty="0" smtClean="0">
                <a:cs typeface="+mn-cs"/>
              </a:rPr>
              <a:t>What level of risk from mass wasting is acceptable to you? (How would you know if the slope risk was assessed accurately?)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b="1" dirty="0" smtClean="0">
                <a:cs typeface="+mn-cs"/>
              </a:rPr>
              <a:t>What should be done by people and communities in areas prone to slope failure to prepare for the hazard and prevent catastrophe?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Other Questions to Consider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What factors impact the stability of a slope?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The five concepts form 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Mass Movements</a:t>
            </a:r>
          </a:p>
        </p:txBody>
      </p:sp>
      <p:pic>
        <p:nvPicPr>
          <p:cNvPr id="20482" name="Picture 5" descr="06_0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876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Mass Wasting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b="1" dirty="0" smtClean="0"/>
              <a:t>Down slope movement of earth materials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b="1" dirty="0" smtClean="0"/>
              <a:t>Caused by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06_1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28850"/>
            <a:ext cx="41116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486400" cy="1752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Structural damage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Surface disruption</a:t>
            </a:r>
          </a:p>
        </p:txBody>
      </p:sp>
      <p:pic>
        <p:nvPicPr>
          <p:cNvPr id="22531" name="Picture 7" descr="06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8513"/>
            <a:ext cx="502920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Impact of Mass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Slope Factors</a:t>
            </a:r>
          </a:p>
        </p:txBody>
      </p:sp>
      <p:pic>
        <p:nvPicPr>
          <p:cNvPr id="24578" name="Picture 4" descr="06_1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06_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657475"/>
            <a:ext cx="56388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Angle of slope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Water content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Material composition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Material orientation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Vegetation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Loading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Undercutting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solidFill>
                  <a:schemeClr val="folHlink"/>
                </a:solidFill>
                <a:cs typeface="+mn-cs"/>
              </a:rPr>
              <a:t>Weathering of materials</a:t>
            </a:r>
            <a:endParaRPr lang="en-US" b="1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Slope Movement Triggers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Rainfall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Vibration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Undermining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Loading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Types of Slope Failures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3200400" cy="4114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Slides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Flows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Falls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Creep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smtClean="0">
                <a:cs typeface="+mn-cs"/>
              </a:rPr>
              <a:t>Avalanche</a:t>
            </a:r>
          </a:p>
        </p:txBody>
      </p:sp>
      <p:pic>
        <p:nvPicPr>
          <p:cNvPr id="28675" name="Picture 5" descr="06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0"/>
            <a:ext cx="5475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06_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786313"/>
            <a:ext cx="3810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Addressing Unstable Slopes</a:t>
            </a:r>
          </a:p>
        </p:txBody>
      </p:sp>
      <p:pic>
        <p:nvPicPr>
          <p:cNvPr id="30722" name="Picture 7" descr="06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8862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06_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124200"/>
            <a:ext cx="2438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06_22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124200"/>
            <a:ext cx="2438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06_26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932363"/>
            <a:ext cx="28194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06_2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32363"/>
            <a:ext cx="2819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06_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43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229600" cy="4114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solidFill>
                  <a:schemeClr val="folHlink"/>
                </a:solidFill>
                <a:cs typeface="+mn-cs"/>
              </a:rPr>
              <a:t>Identification &amp; mapping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solidFill>
                  <a:schemeClr val="folHlink"/>
                </a:solidFill>
                <a:cs typeface="+mn-cs"/>
              </a:rPr>
              <a:t>Slope monitoring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 smtClean="0">
                <a:solidFill>
                  <a:schemeClr val="folHlink"/>
                </a:solidFill>
                <a:cs typeface="+mn-cs"/>
              </a:rPr>
              <a:t>Stabilization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vegetation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water removal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structural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3">
      <a:dk1>
        <a:srgbClr val="4E4E74"/>
      </a:dk1>
      <a:lt1>
        <a:srgbClr val="FFFFFF"/>
      </a:lt1>
      <a:dk2>
        <a:srgbClr val="2B5481"/>
      </a:dk2>
      <a:lt2>
        <a:srgbClr val="FFFFCC"/>
      </a:lt2>
      <a:accent1>
        <a:srgbClr val="5E5884"/>
      </a:accent1>
      <a:accent2>
        <a:srgbClr val="8AB29D"/>
      </a:accent2>
      <a:accent3>
        <a:srgbClr val="ACB3C1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Textur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2004:Templates:Presentations:Designs:Textured</Template>
  <TotalTime>334</TotalTime>
  <Words>163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ＭＳ Ｐゴシック</vt:lpstr>
      <vt:lpstr>Wingdings</vt:lpstr>
      <vt:lpstr>Textured</vt:lpstr>
      <vt:lpstr>Mass Wasting</vt:lpstr>
      <vt:lpstr>Questions for Discussion</vt:lpstr>
      <vt:lpstr>Other Questions to Consider</vt:lpstr>
      <vt:lpstr>Mass Movements</vt:lpstr>
      <vt:lpstr>Impact of Mass Movements</vt:lpstr>
      <vt:lpstr>Slope Factors</vt:lpstr>
      <vt:lpstr>Slope Movement Triggers</vt:lpstr>
      <vt:lpstr>Types of Slope Failures</vt:lpstr>
      <vt:lpstr>Addressing Unstable Slopes</vt:lpstr>
    </vt:vector>
  </TitlesOfParts>
  <Company>Lisa Phillips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Mass Wasting &amp; Subsidence</dc:title>
  <dc:creator>Lisa Phillips</dc:creator>
  <cp:keywords/>
  <cp:lastModifiedBy> </cp:lastModifiedBy>
  <cp:revision>12</cp:revision>
  <dcterms:created xsi:type="dcterms:W3CDTF">2008-06-29T17:47:40Z</dcterms:created>
  <dcterms:modified xsi:type="dcterms:W3CDTF">2012-09-25T20:02:12Z</dcterms:modified>
</cp:coreProperties>
</file>