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</p:sldMasterIdLst>
  <p:notesMasterIdLst>
    <p:notesMasterId r:id="rId10"/>
  </p:notesMasterIdLst>
  <p:sldIdLst>
    <p:sldId id="270" r:id="rId2"/>
    <p:sldId id="271" r:id="rId3"/>
    <p:sldId id="272" r:id="rId4"/>
    <p:sldId id="265" r:id="rId5"/>
    <p:sldId id="273" r:id="rId6"/>
    <p:sldId id="274" r:id="rId7"/>
    <p:sldId id="268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4E9F1E-5045-4595-8476-E6F92E5B54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FDAACE-65A1-422F-B9BB-2BC07438B886}" type="slidenum">
              <a:rPr lang="en-US"/>
              <a:pPr/>
              <a:t>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F52F32-2569-4251-B52F-1796CE6AF8AC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AFBD56-036A-4336-9185-AD413CD427F8}" type="slidenum">
              <a:rPr lang="en-US"/>
              <a:pPr/>
              <a:t>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603B44-7089-4395-A0FD-BBA5AECD9861}" type="slidenum">
              <a:rPr lang="en-US"/>
              <a:pPr/>
              <a:t>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D1D569-850C-4486-ADCC-0171DB9B3D1E}" type="slidenum">
              <a:rPr lang="en-US"/>
              <a:pPr/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141891-EF87-4E12-A452-A859E165FBC1}" type="slidenum">
              <a:rPr lang="en-US"/>
              <a:pPr/>
              <a:t>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D69EF1-A4BA-4832-9CD4-5D0A458AB1D0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BE019-76BE-40F1-9A9F-A7EDE48E6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3B5DC-7032-457A-AB3F-4174340FB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96973-93EB-48AD-BAD4-341070062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C6F6C-38B1-4A72-A679-87151DA45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5814A-C722-4B2E-A6AF-2D2FC9CC3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0D1F-AF6E-44B8-BAA4-34798CD45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506BF-8AEE-450C-8699-2AE5C93E1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CBEE7-A721-43C6-90E6-C83C8E06A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803FA-8547-4550-A16C-68E213CF6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3AA4-8A4E-4463-876A-60BE76EBD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D0733-987F-4738-A282-A3B19C1AB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6B9E460-0CDC-45A3-9BD1-F7A5D288D14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effectLst>
            <a:outerShdw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Subsidence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effectLst>
            <a:outerShdw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Week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Questions for Discussion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b="1" dirty="0" smtClean="0">
                <a:cs typeface="+mn-cs"/>
              </a:rPr>
              <a:t>Would you live in an area prone to subsidence? If so, where?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b="1" dirty="0" smtClean="0">
                <a:cs typeface="+mn-cs"/>
              </a:rPr>
              <a:t>What level of risk from </a:t>
            </a:r>
            <a:r>
              <a:rPr lang="en-US" b="1" dirty="0" smtClean="0">
                <a:cs typeface="+mn-cs"/>
              </a:rPr>
              <a:t>subsidence</a:t>
            </a:r>
            <a:r>
              <a:rPr lang="en-US" sz="2800" b="1" dirty="0" smtClean="0">
                <a:cs typeface="+mn-cs"/>
              </a:rPr>
              <a:t> is acceptable to you? (How would you know if the </a:t>
            </a:r>
            <a:r>
              <a:rPr lang="en-US" b="1" dirty="0" smtClean="0">
                <a:cs typeface="+mn-cs"/>
              </a:rPr>
              <a:t>subsidence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b="1" dirty="0" smtClean="0">
                <a:cs typeface="+mn-cs"/>
              </a:rPr>
              <a:t> risk was assessed accurately?)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b="1" dirty="0" smtClean="0">
                <a:cs typeface="+mn-cs"/>
              </a:rPr>
              <a:t>What should be done by people and communities in areas prone to </a:t>
            </a:r>
            <a:r>
              <a:rPr lang="en-US" b="1" dirty="0" smtClean="0">
                <a:cs typeface="+mn-cs"/>
              </a:rPr>
              <a:t>subsidence</a:t>
            </a:r>
            <a:r>
              <a:rPr lang="en-US" sz="2800" b="1" dirty="0" smtClean="0">
                <a:cs typeface="+mn-cs"/>
              </a:rPr>
              <a:t> to prepare for the hazard and prevent catastrophe?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Other Questions to Consider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What factors impact subsidence?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The five concepts form 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Subsidence Causes: Natural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3429000" cy="4495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Cave Collapse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Expandable soils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Tectonic movement</a:t>
            </a:r>
          </a:p>
        </p:txBody>
      </p:sp>
      <p:pic>
        <p:nvPicPr>
          <p:cNvPr id="20483" name="Picture 4" descr="07_0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1143000"/>
            <a:ext cx="29384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07_04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143000"/>
            <a:ext cx="28654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07_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185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Subsidence Causes:</a:t>
            </a:r>
            <a:br>
              <a:rPr lang="en-US" b="1" dirty="0" smtClean="0">
                <a:cs typeface="+mj-cs"/>
              </a:rPr>
            </a:br>
            <a:r>
              <a:rPr lang="en-US" b="1" dirty="0" smtClean="0">
                <a:cs typeface="+mj-cs"/>
              </a:rPr>
              <a:t>Human Induced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724400" cy="1600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Groundwater loss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Mining</a:t>
            </a:r>
          </a:p>
        </p:txBody>
      </p:sp>
      <p:pic>
        <p:nvPicPr>
          <p:cNvPr id="22531" name="Picture 7" descr="07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98638"/>
            <a:ext cx="396875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5788"/>
            <a:ext cx="5181600" cy="37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486400" cy="2209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Structural damage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Surface disruption</a:t>
            </a:r>
          </a:p>
        </p:txBody>
      </p:sp>
      <p:pic>
        <p:nvPicPr>
          <p:cNvPr id="23554" name="Picture 6" descr="07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144838"/>
            <a:ext cx="66294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Impact of Mass Movements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Sinkhole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en-US" smtClean="0">
              <a:cs typeface="+mn-cs"/>
            </a:endParaRPr>
          </a:p>
        </p:txBody>
      </p:sp>
      <p:pic>
        <p:nvPicPr>
          <p:cNvPr id="25603" name="Picture 4" descr="07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71628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Addressing Subsidence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Identification &amp; mapping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Planned subsidence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Insurance</a:t>
            </a:r>
          </a:p>
        </p:txBody>
      </p:sp>
      <p:pic>
        <p:nvPicPr>
          <p:cNvPr id="27651" name="Picture 4" descr="07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4838"/>
            <a:ext cx="55626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5941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838200" y="34290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Karst Prone Areas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562600" y="23622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Potentially Undermined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3">
      <a:dk1>
        <a:srgbClr val="4E4E74"/>
      </a:dk1>
      <a:lt1>
        <a:srgbClr val="FFFFFF"/>
      </a:lt1>
      <a:dk2>
        <a:srgbClr val="2B5481"/>
      </a:dk2>
      <a:lt2>
        <a:srgbClr val="FFFFCC"/>
      </a:lt2>
      <a:accent1>
        <a:srgbClr val="5E5884"/>
      </a:accent1>
      <a:accent2>
        <a:srgbClr val="8AB29D"/>
      </a:accent2>
      <a:accent3>
        <a:srgbClr val="ACB3C1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Textur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2004:Templates:Presentations:Designs:Textured</Template>
  <TotalTime>331</TotalTime>
  <Words>128</Words>
  <Application>Microsoft Office PowerPoint</Application>
  <PresentationFormat>On-screen Show (4:3)</PresentationFormat>
  <Paragraphs>34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ＭＳ Ｐゴシック</vt:lpstr>
      <vt:lpstr>Wingdings</vt:lpstr>
      <vt:lpstr>Textured</vt:lpstr>
      <vt:lpstr>Subsidence</vt:lpstr>
      <vt:lpstr>Questions for Discussion</vt:lpstr>
      <vt:lpstr>Other Questions to Consider</vt:lpstr>
      <vt:lpstr>Subsidence Causes: Natural</vt:lpstr>
      <vt:lpstr>Subsidence Causes: Human Induced</vt:lpstr>
      <vt:lpstr>Impact of Mass Movements</vt:lpstr>
      <vt:lpstr>Sinkhole</vt:lpstr>
      <vt:lpstr>Addressing Subsidence</vt:lpstr>
    </vt:vector>
  </TitlesOfParts>
  <Company>Lisa Phillips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Mass Wasting &amp; Subsidence</dc:title>
  <dc:creator>Lisa Phillips</dc:creator>
  <cp:keywords/>
  <cp:lastModifiedBy> </cp:lastModifiedBy>
  <cp:revision>12</cp:revision>
  <dcterms:created xsi:type="dcterms:W3CDTF">2008-06-29T17:47:40Z</dcterms:created>
  <dcterms:modified xsi:type="dcterms:W3CDTF">2012-09-25T20:02:57Z</dcterms:modified>
</cp:coreProperties>
</file>