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410" r:id="rId2"/>
    <p:sldId id="411" r:id="rId3"/>
    <p:sldId id="412" r:id="rId4"/>
    <p:sldId id="414" r:id="rId5"/>
    <p:sldId id="415" r:id="rId6"/>
    <p:sldId id="417" r:id="rId7"/>
    <p:sldId id="416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260" r:id="rId17"/>
    <p:sldId id="261" r:id="rId18"/>
    <p:sldId id="270" r:id="rId19"/>
    <p:sldId id="262" r:id="rId20"/>
    <p:sldId id="269" r:id="rId21"/>
    <p:sldId id="42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 autoAdjust="0"/>
    <p:restoredTop sz="86425" autoAdjust="0"/>
  </p:normalViewPr>
  <p:slideViewPr>
    <p:cSldViewPr>
      <p:cViewPr varScale="1">
        <p:scale>
          <a:sx n="82" d="100"/>
          <a:sy n="82" d="100"/>
        </p:scale>
        <p:origin x="176" y="52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42" y="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83F67A-B256-4EA2-A68D-20B7DA854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204EF6-6028-4DAA-A450-528A45F5DE6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F2EA0D-307A-463A-AF15-95DE9BE8D31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36D06C-0C54-4AB2-86F5-A8915C03668D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F91F66-ED3B-44C7-9CF5-0BFAFF0DB57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382D5B-0893-46CF-9404-11E56349D62A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E12348-5F23-41A3-BAE7-7D4BDEB6EA5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462A6-91FE-42FD-8946-217C01BA906C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7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75B63-E7F9-4191-BFDB-5914B84FE102}" type="slidenum">
              <a:rPr lang="en-US"/>
              <a:pPr/>
              <a:t>17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5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3B779-6C52-43F8-8D2B-8849B5305E69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3A124-8E80-4656-BE83-E0EEA1CC9EE6}" type="slidenum">
              <a:rPr lang="en-US"/>
              <a:pPr/>
              <a:t>19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8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1A90E-8569-4E3A-A9E7-0A56039AFE7F}" type="slidenum">
              <a:rPr lang="en-US"/>
              <a:pPr/>
              <a:t>20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8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A9717A-CCD2-4517-95C9-3690A387328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2C0DD3-066B-4583-B57A-715C6D082EFA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C95D8D-BE78-44F2-8D18-80ABF0E8796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4D9D91-3D2A-4EEB-A061-F61D6D2F68A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36935A-8E98-4EA6-98A0-EC85DBA81CE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C3F64D-1939-4E9A-8AC0-E7B1C686DE4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B806A1-EC69-439B-8F93-0A5EF5BE0B6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DBDEF5-156F-460A-9C14-6DE055F9961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7D38B3-F09D-4258-8D83-BB66BDC08019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-96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B172367-2534-4B8F-9884-4B61A2E75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89F9-F1E3-4317-954F-AE417A935EF0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0451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E08F-E43F-46CC-991D-002ACE63F07B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52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92D4-CCC8-42EB-BD31-5E3A4D7E2396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3735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125A-679E-4CD5-BD11-1C081B92DBF2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086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0AF3-B5AE-414A-8C6B-1A0CD08D24D6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6818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3B08-247D-4BEC-8366-9A042A4D7EC7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0518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5602-7844-495A-B23A-407DD2EE2F65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631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C9EC-C7EC-4379-B39E-9ED1FB8E9194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7775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B674-7A9C-4559-B45B-A0683F337A11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3986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FD41C-A505-48A0-8F16-C3C6B73F4AF5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675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FBD037-8583-4397-9188-C89AF7F2D5ED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env.duke.edu/psds/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Chapter 11: Coastal Processes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Storm surge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local rise in sea level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in addition to tide</a:t>
            </a:r>
          </a:p>
          <a:p>
            <a:pPr eaLnBrk="1" hangingPunct="1"/>
            <a:r>
              <a:rPr lang="en-US" altLang="en-US" b="1"/>
              <a:t>waves on top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“overwash” of barrier islands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8372" name="Picture 5" descr="10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732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outer_ba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225" y="274638"/>
            <a:ext cx="1806575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6" descr="outerbank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74638"/>
            <a:ext cx="1450975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7" descr="outer_banks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75" y="274638"/>
            <a:ext cx="1520825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8" descr="outerbank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74638"/>
            <a:ext cx="1703388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2468" name="Picture 4" descr="23_20030929_Hatteras_fly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new_inl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0"/>
            <a:ext cx="4662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new_in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582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105400" cy="2438400"/>
          </a:xfrm>
        </p:spPr>
        <p:txBody>
          <a:bodyPr/>
          <a:lstStyle/>
          <a:p>
            <a:r>
              <a:rPr lang="en-US" b="1"/>
              <a:t>Tsunami Formation &amp; Character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865813" y="1790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7413" name="Picture 5" descr="03_0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28913"/>
            <a:ext cx="5562600" cy="4129087"/>
          </a:xfrm>
          <a:prstGeom prst="rect">
            <a:avLst/>
          </a:prstGeom>
          <a:noFill/>
        </p:spPr>
      </p:pic>
      <p:pic>
        <p:nvPicPr>
          <p:cNvPr id="17414" name="Picture 6" descr="03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0" y="0"/>
            <a:ext cx="39433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92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981200"/>
          </a:xfrm>
        </p:spPr>
        <p:txBody>
          <a:bodyPr/>
          <a:lstStyle/>
          <a:p>
            <a:pPr algn="ctr"/>
            <a:r>
              <a:rPr lang="en-US" b="1"/>
              <a:t>Tsunami Impact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03_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4937125" cy="6858000"/>
          </a:xfrm>
          <a:prstGeom prst="rect">
            <a:avLst/>
          </a:prstGeom>
          <a:noFill/>
        </p:spPr>
      </p:pic>
      <p:pic>
        <p:nvPicPr>
          <p:cNvPr id="19462" name="Picture 6" descr="03_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2291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18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Tsunami Response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Identify areas at risk</a:t>
            </a:r>
          </a:p>
          <a:p>
            <a:r>
              <a:rPr lang="en-US" b="1"/>
              <a:t>Warning system</a:t>
            </a:r>
          </a:p>
          <a:p>
            <a:pPr lvl="1"/>
            <a:r>
              <a:rPr lang="en-US" b="1"/>
              <a:t>earthquake monitoring</a:t>
            </a:r>
          </a:p>
          <a:p>
            <a:pPr lvl="1"/>
            <a:r>
              <a:rPr lang="en-US" b="1"/>
              <a:t>tsunami detection</a:t>
            </a:r>
          </a:p>
          <a:p>
            <a:r>
              <a:rPr lang="en-US" b="1"/>
              <a:t>Warning signs</a:t>
            </a:r>
          </a:p>
          <a:p>
            <a:pPr lvl="1"/>
            <a:r>
              <a:rPr lang="en-US" b="1"/>
              <a:t>earthquake</a:t>
            </a:r>
          </a:p>
          <a:p>
            <a:pPr lvl="1"/>
            <a:r>
              <a:rPr lang="en-US" b="1"/>
              <a:t>trough arrival</a:t>
            </a:r>
          </a:p>
        </p:txBody>
      </p:sp>
    </p:spTree>
    <p:extLst>
      <p:ext uri="{BB962C8B-B14F-4D97-AF65-F5344CB8AC3E}">
        <p14:creationId xmlns:p14="http://schemas.microsoft.com/office/powerpoint/2010/main" val="242867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92100"/>
            <a:ext cx="4953000" cy="1384300"/>
          </a:xfrm>
        </p:spPr>
        <p:txBody>
          <a:bodyPr/>
          <a:lstStyle/>
          <a:p>
            <a:r>
              <a:rPr lang="en-US" b="1"/>
              <a:t>Tsunami Hazard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03_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914900"/>
          </a:xfrm>
          <a:prstGeom prst="rect">
            <a:avLst/>
          </a:prstGeom>
          <a:noFill/>
        </p:spPr>
      </p:pic>
      <p:pic>
        <p:nvPicPr>
          <p:cNvPr id="20486" name="Picture 6" descr="03_15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58445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6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Characteristics of the coast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transitional zone – land &amp; water</a:t>
            </a:r>
          </a:p>
          <a:p>
            <a:pPr eaLnBrk="1" hangingPunct="1"/>
            <a:r>
              <a:rPr lang="en-US" altLang="en-US" b="1"/>
              <a:t>population concentration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91000" cy="3124200"/>
          </a:xfrm>
        </p:spPr>
        <p:txBody>
          <a:bodyPr/>
          <a:lstStyle/>
          <a:p>
            <a:pPr algn="ctr"/>
            <a:r>
              <a:rPr lang="en-US" b="1"/>
              <a:t>Tsunami Warning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3" name="Picture 5" descr="03_13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1188"/>
            <a:ext cx="4876800" cy="4149725"/>
          </a:xfrm>
          <a:prstGeom prst="rect">
            <a:avLst/>
          </a:prstGeom>
          <a:noFill/>
        </p:spPr>
      </p:pic>
      <p:pic>
        <p:nvPicPr>
          <p:cNvPr id="27652" name="Picture 4" descr="03_13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38" y="0"/>
            <a:ext cx="4919662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55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Responses to coastal hazards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bear the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engineering: </a:t>
            </a:r>
            <a:r>
              <a:rPr lang="en-US" altLang="en-US" sz="2800" b="1">
                <a:hlinkClick r:id="rId3"/>
              </a:rPr>
              <a:t>http://www.env.duke.edu/psds/</a:t>
            </a:r>
            <a:endParaRPr lang="en-US" altLang="en-US" sz="28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groin &amp; jetties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seawall, revetment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break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beach nourishment &amp; dune building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problems: erosion &amp; disruption of littoral drift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adapt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move 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move back</a:t>
            </a:r>
          </a:p>
        </p:txBody>
      </p:sp>
      <p:pic>
        <p:nvPicPr>
          <p:cNvPr id="169993" name="Picture 9" descr="10_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7625"/>
            <a:ext cx="7162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4" descr="10_01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5"/>
            <a:ext cx="91440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5" descr="10_11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6" descr="10_13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36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Picture 7" descr="10_13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6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8" descr="10_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59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4" name="Picture 10" descr="10_2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Wave generation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wind (most waves)</a:t>
            </a:r>
          </a:p>
          <a:p>
            <a:pPr lvl="1" eaLnBrk="1" hangingPunct="1"/>
            <a:r>
              <a:rPr lang="en-US" altLang="en-US" b="1"/>
              <a:t>velocity</a:t>
            </a:r>
          </a:p>
          <a:p>
            <a:pPr lvl="1" eaLnBrk="1" hangingPunct="1"/>
            <a:r>
              <a:rPr lang="en-US" altLang="en-US" b="1"/>
              <a:t>duration</a:t>
            </a:r>
          </a:p>
          <a:p>
            <a:pPr lvl="1" eaLnBrk="1" hangingPunct="1"/>
            <a:r>
              <a:rPr lang="en-US" altLang="en-US" b="1"/>
              <a:t>fetch</a:t>
            </a:r>
          </a:p>
          <a:p>
            <a:pPr eaLnBrk="1" hangingPunct="1"/>
            <a:r>
              <a:rPr lang="en-US" altLang="en-US" b="1"/>
              <a:t>earth movement</a:t>
            </a:r>
          </a:p>
          <a:p>
            <a:pPr eaLnBrk="1" hangingPunct="1"/>
            <a:r>
              <a:rPr lang="en-US" altLang="en-US" b="1"/>
              <a:t>gravity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Wave erosion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water pressure</a:t>
            </a:r>
          </a:p>
          <a:p>
            <a:pPr eaLnBrk="1" hangingPunct="1"/>
            <a:r>
              <a:rPr lang="en-US" altLang="en-US" b="1"/>
              <a:t>entrainment</a:t>
            </a:r>
          </a:p>
          <a:p>
            <a:pPr eaLnBrk="1" hangingPunct="1"/>
            <a:r>
              <a:rPr lang="en-US" altLang="en-US" b="1"/>
              <a:t>abrasion with sediment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features</a:t>
            </a:r>
          </a:p>
        </p:txBody>
      </p:sp>
      <p:pic>
        <p:nvPicPr>
          <p:cNvPr id="164868" name="Picture 4" descr="10_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248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5" descr="10_0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Picture 7" descr="10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463"/>
            <a:ext cx="9144000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Picture 6" descr="10_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Coastal Sediment Transport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Picture 4" descr="10_06">
            <a:extLst>
              <a:ext uri="{FF2B5EF4-FFF2-40B4-BE49-F238E27FC236}">
                <a16:creationId xmlns:a16="http://schemas.microsoft.com/office/drawing/2014/main" id="{47E09A12-4BEA-FA4C-B239-3C810BBC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540304"/>
            <a:ext cx="6553200" cy="529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Wave transportation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longshore drift</a:t>
            </a:r>
          </a:p>
          <a:p>
            <a:pPr eaLnBrk="1" hangingPunct="1"/>
            <a:r>
              <a:rPr lang="en-US" altLang="en-US" b="1"/>
              <a:t>rip currents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littoral cell</a:t>
            </a:r>
          </a:p>
          <a:p>
            <a:pPr eaLnBrk="1" hangingPunct="1"/>
            <a:r>
              <a:rPr lang="en-US" altLang="en-US" b="1"/>
              <a:t>beach budget - seasonal/annual</a:t>
            </a:r>
          </a:p>
        </p:txBody>
      </p:sp>
      <p:pic>
        <p:nvPicPr>
          <p:cNvPr id="165893" name="Picture 5" descr="10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59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4" name="Picture 4" descr="GoldCoast071303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525"/>
            <a:ext cx="77724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Coastal Erosion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causes</a:t>
            </a:r>
          </a:p>
          <a:p>
            <a:pPr lvl="1" eaLnBrk="1" hangingPunct="1"/>
            <a:r>
              <a:rPr lang="en-US" altLang="en-US" b="1"/>
              <a:t>storms</a:t>
            </a:r>
          </a:p>
          <a:p>
            <a:pPr lvl="1" eaLnBrk="1" hangingPunct="1"/>
            <a:r>
              <a:rPr lang="en-US" altLang="en-US" b="1"/>
              <a:t>human interference</a:t>
            </a:r>
          </a:p>
          <a:p>
            <a:pPr lvl="1" eaLnBrk="1" hangingPunct="1"/>
            <a:r>
              <a:rPr lang="en-US" altLang="en-US" b="1"/>
              <a:t>sea level rise</a:t>
            </a:r>
          </a:p>
          <a:p>
            <a:pPr eaLnBrk="1" hangingPunct="1"/>
            <a:r>
              <a:rPr lang="en-US" altLang="en-US" b="1"/>
              <a:t>effects</a:t>
            </a:r>
          </a:p>
          <a:p>
            <a:pPr lvl="1" eaLnBrk="1" hangingPunct="1"/>
            <a:r>
              <a:rPr lang="en-US" altLang="en-US" b="1"/>
              <a:t>sea cliff erosion</a:t>
            </a:r>
          </a:p>
          <a:p>
            <a:pPr lvl="1" eaLnBrk="1" hangingPunct="1"/>
            <a:r>
              <a:rPr lang="en-US" altLang="en-US" b="1"/>
              <a:t>beach erosion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tropical cyclones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typhoons and hurricanes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winds greater than 60 mph/100 kph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coastal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high winds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heavy rainfall - flooding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storm surge - shoreline flooding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inland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heavy rains - flooding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slope failure</a:t>
            </a:r>
          </a:p>
        </p:txBody>
      </p:sp>
      <p:pic>
        <p:nvPicPr>
          <p:cNvPr id="168964" name="Picture 4" descr="10_2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Picture 5" descr="10_2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2949</TotalTime>
  <Words>219</Words>
  <Application>Microsoft Macintosh PowerPoint</Application>
  <PresentationFormat>On-screen Show (4:3)</PresentationFormat>
  <Paragraphs>94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Times New Roman</vt:lpstr>
      <vt:lpstr>Wingdings</vt:lpstr>
      <vt:lpstr>Nature</vt:lpstr>
      <vt:lpstr>Chapter 11: Coastal Processes</vt:lpstr>
      <vt:lpstr>Characteristics of the coast</vt:lpstr>
      <vt:lpstr>Wave generation</vt:lpstr>
      <vt:lpstr>Wave erosion</vt:lpstr>
      <vt:lpstr>Coastal Sediment Transport</vt:lpstr>
      <vt:lpstr>Wave transportation</vt:lpstr>
      <vt:lpstr>PowerPoint Presentation</vt:lpstr>
      <vt:lpstr>Coastal Erosion</vt:lpstr>
      <vt:lpstr>tropical cyclones</vt:lpstr>
      <vt:lpstr>Storm surge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Tsunami Formation &amp; Character</vt:lpstr>
      <vt:lpstr>Tsunami Impact</vt:lpstr>
      <vt:lpstr>Tsunami Response</vt:lpstr>
      <vt:lpstr>Tsunami Hazard</vt:lpstr>
      <vt:lpstr>Tsunami Warning</vt:lpstr>
      <vt:lpstr>Responses to coastal hazards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4 - Natural Hazards: An Overview</dc:title>
  <dc:creator>Mike Phillips</dc:creator>
  <cp:lastModifiedBy>Michael Phillips</cp:lastModifiedBy>
  <cp:revision>58</cp:revision>
  <dcterms:created xsi:type="dcterms:W3CDTF">2002-05-22T22:33:16Z</dcterms:created>
  <dcterms:modified xsi:type="dcterms:W3CDTF">2020-09-28T01:02:23Z</dcterms:modified>
</cp:coreProperties>
</file>