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8"/>
  </p:notesMasterIdLst>
  <p:sldIdLst>
    <p:sldId id="377" r:id="rId3"/>
    <p:sldId id="378" r:id="rId4"/>
    <p:sldId id="405" r:id="rId5"/>
    <p:sldId id="379" r:id="rId6"/>
    <p:sldId id="380" r:id="rId7"/>
    <p:sldId id="382" r:id="rId8"/>
    <p:sldId id="407" r:id="rId9"/>
    <p:sldId id="384" r:id="rId10"/>
    <p:sldId id="386" r:id="rId11"/>
    <p:sldId id="432" r:id="rId12"/>
    <p:sldId id="408" r:id="rId13"/>
    <p:sldId id="387" r:id="rId14"/>
    <p:sldId id="433" r:id="rId15"/>
    <p:sldId id="434" r:id="rId16"/>
    <p:sldId id="43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392" autoAdjust="0"/>
  </p:normalViewPr>
  <p:slideViewPr>
    <p:cSldViewPr>
      <p:cViewPr varScale="1">
        <p:scale>
          <a:sx n="83" d="100"/>
          <a:sy n="83" d="100"/>
        </p:scale>
        <p:origin x="192" y="4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3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83F67A-B256-4EA2-A68D-20B7DA854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B01255-9B72-4763-A097-D1A3F89005B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3F67A-B256-4EA2-A68D-20B7DA854D4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67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9E7B21-A1DF-45EC-9348-8932B411697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0F9451-5ECF-479B-936E-1FA2625061A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3F67A-B256-4EA2-A68D-20B7DA854D4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9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3F67A-B256-4EA2-A68D-20B7DA854D4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7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3F67A-B256-4EA2-A68D-20B7DA854D4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0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E56930-0051-4908-8F05-550FAEA4B48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0569B0-5451-4DC1-86F4-3D8BECA266C6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0D1E73-ABA9-479F-8A3F-79285223A86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7D57EC-F08F-4511-AC45-8D6D96C362E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B4A183-9DE0-4E30-8122-0D18460DD5D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0FD339-2823-478A-A2DD-77AE943A6F39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A7BAE7-3BE4-4A81-AA19-84396199A6D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E80F05-46C6-4BC8-80F0-F46CC02852C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-96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B172367-2534-4B8F-9884-4B61A2E7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89F9-F1E3-4317-954F-AE417A935EF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0451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E08F-E43F-46CC-991D-002ACE63F07B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520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04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61A8-3888-427D-B663-FB4C93A6A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75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D6F1-0C23-4F97-9A8C-E974E6BB4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20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9194-6D56-4518-9125-34EC3A077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3766B-4E61-41BE-A642-02E33D334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7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BCEB-8DA3-43E9-9F2A-35DA14553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16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9F99-7E81-4720-82AA-806DF5B5F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6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B491-51A9-4BDE-9B7E-7F49B10F8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05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6597-28F6-4B4C-9E90-CD2E81BCB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4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92D4-CCC8-42EB-BD31-5E3A4D7E239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3735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E059-2062-48D8-95B7-EF8DCDE8B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04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BB35-ABA0-497B-B7EC-62AD6B79A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69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6D415-F6D9-4C94-9AFF-F41E984FA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125A-679E-4CD5-BD11-1C081B92DBF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086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0AF3-B5AE-414A-8C6B-1A0CD08D24D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6818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3B08-247D-4BEC-8366-9A042A4D7EC7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051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5602-7844-495A-B23A-407DD2EE2F65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631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C9EC-C7EC-4379-B39E-9ED1FB8E9194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777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B674-7A9C-4559-B45B-A0683F337A11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398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D41C-A505-48A0-8F16-C3C6B73F4AF5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675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9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FBD037-8583-4397-9188-C89AF7F2D5E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C545E-C2B6-4698-B3A2-1A305CB82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olcano.und.nodak.edu/vwdocs/volc_images/img_paricut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eo.mtu.edu/volcanoes/west.indies/soufriere/govt/images/051296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Chapter 8: Volcanic Activity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SC021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06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1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4" descr="06_2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RO_tr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/>
              <a:t>Prediction of eruptions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692650"/>
          </a:xfrm>
        </p:spPr>
        <p:txBody>
          <a:bodyPr/>
          <a:lstStyle/>
          <a:p>
            <a:pPr eaLnBrk="1" hangingPunct="1"/>
            <a:r>
              <a:rPr lang="en-US" altLang="en-US" b="1" dirty="0"/>
              <a:t>geophysical monitoring </a:t>
            </a:r>
          </a:p>
          <a:p>
            <a:pPr eaLnBrk="1" hangingPunct="1"/>
            <a:r>
              <a:rPr lang="en-US" altLang="en-US" b="1" dirty="0"/>
              <a:t>topographic changes</a:t>
            </a:r>
          </a:p>
          <a:p>
            <a:pPr eaLnBrk="1" hangingPunct="1"/>
            <a:r>
              <a:rPr lang="en-US" altLang="en-US" b="1" dirty="0"/>
              <a:t>gas emissions</a:t>
            </a:r>
          </a:p>
          <a:p>
            <a:pPr eaLnBrk="1" hangingPunct="1"/>
            <a:r>
              <a:rPr lang="en-US" altLang="en-US" b="1" dirty="0"/>
              <a:t>geologic history</a:t>
            </a:r>
          </a:p>
        </p:txBody>
      </p:sp>
      <p:pic>
        <p:nvPicPr>
          <p:cNvPr id="33796" name="Picture 4" descr="06_1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1371600"/>
            <a:ext cx="45227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06_1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435225"/>
            <a:ext cx="5334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DSC034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DSC034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DSC034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Volcanoes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Magma rises to surface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eruption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lava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err="1"/>
              <a:t>pyroclastics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gas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landform: </a:t>
            </a:r>
            <a:r>
              <a:rPr lang="en-US" altLang="en-US" sz="2800" b="1" dirty="0">
                <a:hlinkClick r:id="rId3"/>
              </a:rPr>
              <a:t>Paricutin</a:t>
            </a:r>
            <a:endParaRPr lang="en-US" alt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vent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cone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caldera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rift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Eruption factors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High gas content = explosive</a:t>
            </a:r>
          </a:p>
          <a:p>
            <a:pPr eaLnBrk="1" hangingPunct="1"/>
            <a:r>
              <a:rPr lang="en-US" altLang="en-US" b="1"/>
              <a:t>High Si content = explosive</a:t>
            </a:r>
          </a:p>
          <a:p>
            <a:pPr eaLnBrk="1" hangingPunct="1"/>
            <a:r>
              <a:rPr lang="en-US" altLang="en-US" b="1"/>
              <a:t>High viscosity = explosive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Volcano types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Shield - quiet</a:t>
            </a:r>
          </a:p>
          <a:p>
            <a:pPr eaLnBrk="1" hangingPunct="1"/>
            <a:r>
              <a:rPr lang="en-US" altLang="en-US" b="1" dirty="0"/>
              <a:t>Cinder - explosive</a:t>
            </a:r>
          </a:p>
          <a:p>
            <a:pPr eaLnBrk="1" hangingPunct="1"/>
            <a:r>
              <a:rPr lang="en-US" altLang="en-US" b="1" dirty="0"/>
              <a:t>Composite - quiet/explosive</a:t>
            </a:r>
          </a:p>
          <a:p>
            <a:pPr eaLnBrk="1" hangingPunct="1"/>
            <a:r>
              <a:rPr lang="en-US" altLang="en-US" b="1" dirty="0"/>
              <a:t>Volcanic domes - explosive</a:t>
            </a:r>
          </a:p>
          <a:p>
            <a:pPr eaLnBrk="1" hangingPunct="1"/>
            <a:r>
              <a:rPr lang="en-US" altLang="en-US" b="1" dirty="0"/>
              <a:t>Flood basalts - quiet</a:t>
            </a:r>
          </a:p>
        </p:txBody>
      </p:sp>
      <p:pic>
        <p:nvPicPr>
          <p:cNvPr id="193540" name="Picture 4" descr="0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91440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field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6A6569C-3E16-524F-8A9B-CC2284F74C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Origins: plate tectonics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mid-ocean ridge</a:t>
            </a:r>
          </a:p>
          <a:p>
            <a:pPr eaLnBrk="1" hangingPunct="1"/>
            <a:r>
              <a:rPr lang="en-US" altLang="en-US" b="1" dirty="0"/>
              <a:t>hot spots</a:t>
            </a:r>
          </a:p>
          <a:p>
            <a:pPr eaLnBrk="1" hangingPunct="1"/>
            <a:r>
              <a:rPr lang="en-US" altLang="en-US" b="1" dirty="0"/>
              <a:t>subduction zones</a:t>
            </a:r>
          </a:p>
        </p:txBody>
      </p:sp>
      <p:pic>
        <p:nvPicPr>
          <p:cNvPr id="194564" name="Picture 4" descr="06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06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Volcano Effects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Lava flows</a:t>
            </a:r>
          </a:p>
          <a:p>
            <a:pPr lvl="1" eaLnBrk="1" hangingPunct="1"/>
            <a:r>
              <a:rPr lang="en-US" altLang="en-US" b="1" dirty="0"/>
              <a:t>Aa, slow blocky</a:t>
            </a:r>
          </a:p>
          <a:p>
            <a:pPr lvl="1" eaLnBrk="1" hangingPunct="1"/>
            <a:r>
              <a:rPr lang="en-US" altLang="en-US" b="1" dirty="0"/>
              <a:t>Pahoehoe, fast ropey</a:t>
            </a:r>
          </a:p>
        </p:txBody>
      </p:sp>
      <p:pic>
        <p:nvPicPr>
          <p:cNvPr id="196613" name="Picture 5" descr="06_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6" descr="06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Volcano Effects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Pyroclastic activity</a:t>
            </a:r>
          </a:p>
          <a:p>
            <a:pPr lvl="1" eaLnBrk="1" hangingPunct="1"/>
            <a:r>
              <a:rPr lang="en-US" altLang="en-US" b="1" dirty="0"/>
              <a:t>blocks &amp; bombs</a:t>
            </a:r>
          </a:p>
          <a:p>
            <a:pPr lvl="1" eaLnBrk="1" hangingPunct="1"/>
            <a:r>
              <a:rPr lang="en-US" altLang="en-US" b="1" dirty="0"/>
              <a:t>ash flow</a:t>
            </a:r>
          </a:p>
          <a:p>
            <a:pPr lvl="2" eaLnBrk="1" hangingPunct="1"/>
            <a:r>
              <a:rPr lang="en-US" altLang="en-US" dirty="0">
                <a:hlinkClick r:id="rId3"/>
              </a:rPr>
              <a:t>http://www.geo.mtu.edu/volcanoes/west.indies/soufriere/govt/images/051296/</a:t>
            </a:r>
            <a:r>
              <a:rPr lang="en-US" altLang="en-US" dirty="0"/>
              <a:t> </a:t>
            </a:r>
            <a:endParaRPr lang="en-US" altLang="en-US" b="1" dirty="0"/>
          </a:p>
          <a:p>
            <a:pPr lvl="1" eaLnBrk="1" hangingPunct="1"/>
            <a:r>
              <a:rPr lang="en-US" altLang="en-US" b="1" dirty="0"/>
              <a:t>ash fall</a:t>
            </a:r>
          </a:p>
        </p:txBody>
      </p:sp>
      <p:pic>
        <p:nvPicPr>
          <p:cNvPr id="335876" name="Picture 4" descr="06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8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1" name="Picture 9" descr="06_2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7" name="Picture 5" descr="06_1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70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8" name="Picture 6" descr="06_17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0" name="Picture 8" descr="06_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46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9" name="Picture 7" descr="06_29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Volcano Effects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gases</a:t>
            </a:r>
          </a:p>
          <a:p>
            <a:pPr lvl="2" eaLnBrk="1" hangingPunct="1"/>
            <a:r>
              <a:rPr lang="en-US" altLang="en-US" b="1" dirty="0"/>
              <a:t>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O, CO</a:t>
            </a:r>
            <a:r>
              <a:rPr lang="en-US" altLang="en-US" b="1" baseline="-25000" dirty="0"/>
              <a:t>2 </a:t>
            </a:r>
            <a:r>
              <a:rPr lang="en-US" altLang="en-US" b="1" dirty="0"/>
              <a:t>CO, SO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,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SO</a:t>
            </a:r>
            <a:r>
              <a:rPr lang="en-US" altLang="en-US" b="1" baseline="-25000" dirty="0"/>
              <a:t>4</a:t>
            </a:r>
            <a:endParaRPr lang="en-US" altLang="en-US" b="1" dirty="0"/>
          </a:p>
          <a:p>
            <a:pPr lvl="2" eaLnBrk="1" hangingPunct="1"/>
            <a:r>
              <a:rPr lang="en-US" altLang="en-US" b="1" dirty="0"/>
              <a:t>during eruption or dormancy</a:t>
            </a:r>
          </a:p>
          <a:p>
            <a:pPr eaLnBrk="1" hangingPunct="1"/>
            <a:r>
              <a:rPr lang="en-US" altLang="en-US" b="1" dirty="0"/>
              <a:t>debris flows and mudflows (lahars)</a:t>
            </a:r>
          </a:p>
          <a:p>
            <a:pPr eaLnBrk="1" hangingPunct="1"/>
            <a:r>
              <a:rPr lang="en-US" altLang="en-US" b="1" dirty="0"/>
              <a:t>fires</a:t>
            </a:r>
          </a:p>
          <a:p>
            <a:pPr eaLnBrk="1" hangingPunct="1"/>
            <a:r>
              <a:rPr lang="en-US" altLang="en-US" b="1" dirty="0"/>
              <a:t>Caldera forming eruptions</a:t>
            </a:r>
          </a:p>
          <a:p>
            <a:pPr eaLnBrk="1" hangingPunct="1"/>
            <a:r>
              <a:rPr lang="en-US" altLang="en-US" b="1" dirty="0"/>
              <a:t>hot springs &amp; geysers</a:t>
            </a:r>
          </a:p>
        </p:txBody>
      </p:sp>
      <p:pic>
        <p:nvPicPr>
          <p:cNvPr id="198660" name="Picture 4" descr="06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44000" cy="6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06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1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06_1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30480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0366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0368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SC0368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1000125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body of water with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F777B1D2-FC3C-EE4C-AF04-63E4F23E51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859"/>
            <a:ext cx="9144000" cy="6858000"/>
          </a:xfrm>
          <a:prstGeom prst="rect">
            <a:avLst/>
          </a:prstGeom>
        </p:spPr>
      </p:pic>
      <p:pic>
        <p:nvPicPr>
          <p:cNvPr id="3" name="Picture 2" descr="A body of water surrounded by mountains&#10;&#10;Description automatically generated with medium confidence">
            <a:extLst>
              <a:ext uri="{FF2B5EF4-FFF2-40B4-BE49-F238E27FC236}">
                <a16:creationId xmlns:a16="http://schemas.microsoft.com/office/drawing/2014/main" id="{A4A0AD83-96CA-7A4F-901C-EE50F064492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4100"/>
            <a:ext cx="9144000" cy="344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Identification of volcanic hazard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active - dormant - inactive</a:t>
            </a:r>
          </a:p>
          <a:p>
            <a:pPr eaLnBrk="1" hangingPunct="1"/>
            <a:r>
              <a:rPr lang="en-US" altLang="en-US" b="1" dirty="0"/>
              <a:t>hazardous areas</a:t>
            </a:r>
          </a:p>
          <a:p>
            <a:pPr lvl="1" eaLnBrk="1" hangingPunct="1"/>
            <a:r>
              <a:rPr lang="en-US" altLang="en-US" b="1" dirty="0"/>
              <a:t>identify effects of previous eruptions</a:t>
            </a:r>
          </a:p>
          <a:p>
            <a:pPr lvl="1" eaLnBrk="1" hangingPunct="1"/>
            <a:r>
              <a:rPr lang="en-US" altLang="en-US" b="1" dirty="0"/>
              <a:t>examine current conditions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2917</TotalTime>
  <Words>190</Words>
  <Application>Microsoft Macintosh PowerPoint</Application>
  <PresentationFormat>On-screen Show (4:3)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Wingdings</vt:lpstr>
      <vt:lpstr>Nature</vt:lpstr>
      <vt:lpstr>Blank Presentation</vt:lpstr>
      <vt:lpstr>Chapter 8: Volcanic Activity</vt:lpstr>
      <vt:lpstr>Volcanoes </vt:lpstr>
      <vt:lpstr>Eruption factors</vt:lpstr>
      <vt:lpstr>Volcano types</vt:lpstr>
      <vt:lpstr>Origins: plate tectonics</vt:lpstr>
      <vt:lpstr>Volcano Effects</vt:lpstr>
      <vt:lpstr>Volcano Effects</vt:lpstr>
      <vt:lpstr>Volcano Effects</vt:lpstr>
      <vt:lpstr>Identification of volcanic hazard</vt:lpstr>
      <vt:lpstr>PowerPoint Presentation</vt:lpstr>
      <vt:lpstr>PowerPoint Presentation</vt:lpstr>
      <vt:lpstr>Prediction of eruptions</vt:lpstr>
      <vt:lpstr>PowerPoint Presentation</vt:lpstr>
      <vt:lpstr>PowerPoint Presentation</vt:lpstr>
      <vt:lpstr>PowerPoint Presentation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4 - Natural Hazards: An Overview</dc:title>
  <dc:creator>Mike Phillips</dc:creator>
  <cp:lastModifiedBy>Michael Phillips</cp:lastModifiedBy>
  <cp:revision>57</cp:revision>
  <dcterms:created xsi:type="dcterms:W3CDTF">2002-05-22T22:33:16Z</dcterms:created>
  <dcterms:modified xsi:type="dcterms:W3CDTF">2021-10-05T14:15:21Z</dcterms:modified>
</cp:coreProperties>
</file>