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0"/>
  </p:notesMasterIdLst>
  <p:sldIdLst>
    <p:sldId id="322" r:id="rId3"/>
    <p:sldId id="323" r:id="rId4"/>
    <p:sldId id="256" r:id="rId5"/>
    <p:sldId id="258" r:id="rId6"/>
    <p:sldId id="271" r:id="rId7"/>
    <p:sldId id="272" r:id="rId8"/>
    <p:sldId id="273" r:id="rId9"/>
    <p:sldId id="328" r:id="rId10"/>
    <p:sldId id="259" r:id="rId11"/>
    <p:sldId id="274" r:id="rId12"/>
    <p:sldId id="276" r:id="rId13"/>
    <p:sldId id="333" r:id="rId14"/>
    <p:sldId id="332" r:id="rId15"/>
    <p:sldId id="281" r:id="rId16"/>
    <p:sldId id="314" r:id="rId17"/>
    <p:sldId id="318" r:id="rId18"/>
    <p:sldId id="33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385" autoAdjust="0"/>
  </p:normalViewPr>
  <p:slideViewPr>
    <p:cSldViewPr>
      <p:cViewPr varScale="1">
        <p:scale>
          <a:sx n="96" d="100"/>
          <a:sy n="96" d="100"/>
        </p:scale>
        <p:origin x="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>
            <a:extLst>
              <a:ext uri="{FF2B5EF4-FFF2-40B4-BE49-F238E27FC236}">
                <a16:creationId xmlns:a16="http://schemas.microsoft.com/office/drawing/2014/main" id="{11CBDD3B-A15D-B34A-B5A2-356CAFEB04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5" name="Rectangle 1027">
            <a:extLst>
              <a:ext uri="{FF2B5EF4-FFF2-40B4-BE49-F238E27FC236}">
                <a16:creationId xmlns:a16="http://schemas.microsoft.com/office/drawing/2014/main" id="{3BD48123-8979-6149-BBBD-2F74A0A27C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ECC05E88-DD78-584F-9DF0-CF07463CC5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93707694-A21D-FD4B-B4AB-D5C1005778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6E888279-24F0-C04C-A0C9-072F5432F9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9" name="Rectangle 1031">
            <a:extLst>
              <a:ext uri="{FF2B5EF4-FFF2-40B4-BE49-F238E27FC236}">
                <a16:creationId xmlns:a16="http://schemas.microsoft.com/office/drawing/2014/main" id="{F6C57294-4F38-294F-834C-D74A58AC7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805D83-AD55-5243-92D6-93CD10EBE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05D83-AD55-5243-92D6-93CD10EBED6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86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05BA7355-1A2A-D849-8B09-437E988C4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52213D85-9118-7F4B-A212-3B1945ED9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A05B2520-306F-3740-92D4-46717F1B2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644061-039D-DB4F-9B79-3973D1A05D83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70DDD3F4-965A-1E46-AF70-DF613165D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3C06E033-D146-5F40-94AB-AB52ED23F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8B2291DF-54FF-8648-9606-974E5AA3E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085EB8-D71C-324D-B7D2-3FE576844DCE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BE217944-5706-FA41-B15D-CB282A160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CEB82970-70BD-2549-8931-DDD93B989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8606FC85-E14F-7A4B-AF38-78C96C0E0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B3F2B7-6864-564F-9138-2A317E58E41C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5508F400-5302-FB4B-B795-E09C276BA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A7F3DAFB-0794-EF4D-87CD-AD0BA3DC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F68DB744-A41A-DB48-8CA4-C041E90E2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064560-B992-994F-B69F-4F6678542032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A7394A54-C5A9-6944-A085-1D7114C83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C7FC3B29-6CF7-4D4C-B403-B4046FE95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D2EAC38-6A72-004E-9989-F5B838D75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1C1350-43FD-DF46-AD70-603A818B596E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05D83-AD55-5243-92D6-93CD10EBED6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9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9965E3A7-5767-3A40-914E-175E7813E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1567A321-FF32-4341-9444-0BAB4B3A0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92C2FEF4-05C6-7247-B488-B006AD85C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930CB2-E921-6F43-A2E6-6C72AFBEC600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0933C7B6-E7F2-AF4D-8AD1-D3C374EF2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6BBA8534-42CA-174D-95F1-834781604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E4563988-59A1-7B4B-93A6-DB55B46D1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0F7102-A656-EE40-9ED1-FEFED00D5B1F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924921AF-DFF0-5348-89D7-0D585DEFF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3B341CD2-EEB0-8C4A-AC20-E3F52213B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45FD7999-CCE1-D44D-9B7B-4ED4D48B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FBB025-4174-DF47-8583-E8CA9898A52C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E2266238-6D14-B948-A452-E101C55C0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0E9CDAF0-C7AA-6E44-83B3-2270E3745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EE111257-3C68-3745-9564-33CB87F27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C736D6-4B13-7C47-87FA-DC0E1CE1BA7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>
            <a:extLst>
              <a:ext uri="{FF2B5EF4-FFF2-40B4-BE49-F238E27FC236}">
                <a16:creationId xmlns:a16="http://schemas.microsoft.com/office/drawing/2014/main" id="{AECE1320-AFDE-AD40-90F2-FB03C813E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E021EE-739C-1D4E-A3BA-CDF71DCDCC6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F9D14733-58E8-284E-BACB-7C4523F1A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D71AB06E-CDD7-B041-A8AC-96828DD62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C364D50F-5DBE-AD48-83E7-7DCE6A552A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AAC30869-51B2-DE48-A9FD-EDEBBC34F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F1F44363-3EEE-5D4D-B308-6C50748FC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F2979F-7D10-3B4D-ADEF-499486F638E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B4CC9C99-6F1D-8340-8152-ACEF8C699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28A760BF-78C9-A346-BC0C-E1E02B336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D63A9DD-D919-A94F-A5D6-CFF0AC93F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B84BEF-7A08-5F4E-8A09-6BF9C5BE845D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9EF20FB5-9F10-5949-96AC-19A7D15AC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85B0FAE9-8FAF-4D40-B0BE-7C13CCED8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6755051B-86C1-9D43-9FAF-A320B42CA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EC38EC-8830-8148-8CB6-8742706BB33B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0CC6C0F-0F97-2A4A-B785-BAB2ED0200B7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CC12742-0874-6E4B-937D-EDC90A79EAF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833A035-57D8-9E49-B15C-E60454CDB6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274D1457-2085-584B-8F0A-E14041C0E0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5760 w 4848"/>
                  <a:gd name="T1" fmla="*/ 1032 h 432"/>
                  <a:gd name="T2" fmla="*/ 0 w 4848"/>
                  <a:gd name="T3" fmla="*/ 1032 h 432"/>
                  <a:gd name="T4" fmla="*/ 0 w 4848"/>
                  <a:gd name="T5" fmla="*/ 0 h 432"/>
                  <a:gd name="T6" fmla="*/ 5760 w 4848"/>
                  <a:gd name="T7" fmla="*/ 0 h 432"/>
                  <a:gd name="T8" fmla="*/ 5760 w 4848"/>
                  <a:gd name="T9" fmla="*/ 1032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64A2ADE5-ACA1-EC4F-8DDF-862AE16E556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9B279083-202B-DC4B-8918-FC993F417D8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6 w 15"/>
                    <a:gd name="T1" fmla="*/ 10 h 23"/>
                    <a:gd name="T2" fmla="*/ 17 w 15"/>
                    <a:gd name="T3" fmla="*/ 4 h 23"/>
                    <a:gd name="T4" fmla="*/ 15 w 15"/>
                    <a:gd name="T5" fmla="*/ 15 h 23"/>
                    <a:gd name="T6" fmla="*/ 6 w 15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EB22F65A-429B-B94F-9271-52C9DD41C88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1 h 23"/>
                    <a:gd name="T2" fmla="*/ 12 w 20"/>
                    <a:gd name="T3" fmla="*/ 3 h 23"/>
                    <a:gd name="T4" fmla="*/ 7 w 20"/>
                    <a:gd name="T5" fmla="*/ 17 h 23"/>
                    <a:gd name="T6" fmla="*/ 3 w 20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9">
                  <a:extLst>
                    <a:ext uri="{FF2B5EF4-FFF2-40B4-BE49-F238E27FC236}">
                      <a16:creationId xmlns:a16="http://schemas.microsoft.com/office/drawing/2014/main" id="{F3365ACD-FB49-6C4F-8F5F-FC1C3EA6FA5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7 w 30"/>
                    <a:gd name="T1" fmla="*/ 27 h 42"/>
                    <a:gd name="T2" fmla="*/ 8 w 30"/>
                    <a:gd name="T3" fmla="*/ 17 h 42"/>
                    <a:gd name="T4" fmla="*/ 0 w 30"/>
                    <a:gd name="T5" fmla="*/ 7 h 42"/>
                    <a:gd name="T6" fmla="*/ 17 w 30"/>
                    <a:gd name="T7" fmla="*/ 2 h 42"/>
                    <a:gd name="T8" fmla="*/ 31 w 30"/>
                    <a:gd name="T9" fmla="*/ 19 h 42"/>
                    <a:gd name="T10" fmla="*/ 29 w 30"/>
                    <a:gd name="T11" fmla="*/ 25 h 42"/>
                    <a:gd name="T12" fmla="*/ 17 w 30"/>
                    <a:gd name="T13" fmla="*/ 27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">
                  <a:extLst>
                    <a:ext uri="{FF2B5EF4-FFF2-40B4-BE49-F238E27FC236}">
                      <a16:creationId xmlns:a16="http://schemas.microsoft.com/office/drawing/2014/main" id="{176A29C8-480B-1F4C-8794-7A982912D6E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2 h 16"/>
                    <a:gd name="T2" fmla="*/ 3 w 25"/>
                    <a:gd name="T3" fmla="*/ 6 h 16"/>
                    <a:gd name="T4" fmla="*/ 15 w 25"/>
                    <a:gd name="T5" fmla="*/ 0 h 16"/>
                    <a:gd name="T6" fmla="*/ 15 w 25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>
                  <a:extLst>
                    <a:ext uri="{FF2B5EF4-FFF2-40B4-BE49-F238E27FC236}">
                      <a16:creationId xmlns:a16="http://schemas.microsoft.com/office/drawing/2014/main" id="{ED00B6F3-5E20-AE44-AF7F-18CAC00C65D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0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10 h 46"/>
                    <a:gd name="T8" fmla="*/ 32 w 65"/>
                    <a:gd name="T9" fmla="*/ 22 h 46"/>
                    <a:gd name="T10" fmla="*/ 12 w 65"/>
                    <a:gd name="T11" fmla="*/ 39 h 46"/>
                    <a:gd name="T12" fmla="*/ 8 w 65"/>
                    <a:gd name="T13" fmla="*/ 17 h 46"/>
                    <a:gd name="T14" fmla="*/ 12 w 65"/>
                    <a:gd name="T15" fmla="*/ 12 h 46"/>
                    <a:gd name="T16" fmla="*/ 14 w 65"/>
                    <a:gd name="T17" fmla="*/ 2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2">
                  <a:extLst>
                    <a:ext uri="{FF2B5EF4-FFF2-40B4-BE49-F238E27FC236}">
                      <a16:creationId xmlns:a16="http://schemas.microsoft.com/office/drawing/2014/main" id="{4D738008-48FE-194A-913A-435022AB1E3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6 h 47"/>
                    <a:gd name="T2" fmla="*/ 18 w 69"/>
                    <a:gd name="T3" fmla="*/ 21 h 47"/>
                    <a:gd name="T4" fmla="*/ 51 w 69"/>
                    <a:gd name="T5" fmla="*/ 1 h 47"/>
                    <a:gd name="T6" fmla="*/ 63 w 69"/>
                    <a:gd name="T7" fmla="*/ 2 h 47"/>
                    <a:gd name="T8" fmla="*/ 49 w 69"/>
                    <a:gd name="T9" fmla="*/ 16 h 47"/>
                    <a:gd name="T10" fmla="*/ 28 w 69"/>
                    <a:gd name="T11" fmla="*/ 27 h 47"/>
                    <a:gd name="T12" fmla="*/ 22 w 69"/>
                    <a:gd name="T13" fmla="*/ 39 h 47"/>
                    <a:gd name="T14" fmla="*/ 16 w 69"/>
                    <a:gd name="T15" fmla="*/ 37 h 47"/>
                    <a:gd name="T16" fmla="*/ 12 w 69"/>
                    <a:gd name="T17" fmla="*/ 32 h 47"/>
                    <a:gd name="T18" fmla="*/ 0 w 69"/>
                    <a:gd name="T19" fmla="*/ 29 h 47"/>
                    <a:gd name="T20" fmla="*/ 0 w 69"/>
                    <a:gd name="T21" fmla="*/ 26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3">
                  <a:extLst>
                    <a:ext uri="{FF2B5EF4-FFF2-40B4-BE49-F238E27FC236}">
                      <a16:creationId xmlns:a16="http://schemas.microsoft.com/office/drawing/2014/main" id="{81452B99-57F8-D94E-8291-C7E2B3577A3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3 h 277"/>
                    <a:gd name="T2" fmla="*/ 36 w 355"/>
                    <a:gd name="T3" fmla="*/ 15 h 277"/>
                    <a:gd name="T4" fmla="*/ 46 w 355"/>
                    <a:gd name="T5" fmla="*/ 25 h 277"/>
                    <a:gd name="T6" fmla="*/ 76 w 355"/>
                    <a:gd name="T7" fmla="*/ 43 h 277"/>
                    <a:gd name="T8" fmla="*/ 92 w 355"/>
                    <a:gd name="T9" fmla="*/ 54 h 277"/>
                    <a:gd name="T10" fmla="*/ 122 w 355"/>
                    <a:gd name="T11" fmla="*/ 81 h 277"/>
                    <a:gd name="T12" fmla="*/ 136 w 355"/>
                    <a:gd name="T13" fmla="*/ 105 h 277"/>
                    <a:gd name="T14" fmla="*/ 148 w 355"/>
                    <a:gd name="T15" fmla="*/ 109 h 277"/>
                    <a:gd name="T16" fmla="*/ 154 w 355"/>
                    <a:gd name="T17" fmla="*/ 123 h 277"/>
                    <a:gd name="T18" fmla="*/ 176 w 355"/>
                    <a:gd name="T19" fmla="*/ 125 h 277"/>
                    <a:gd name="T20" fmla="*/ 170 w 355"/>
                    <a:gd name="T21" fmla="*/ 161 h 277"/>
                    <a:gd name="T22" fmla="*/ 179 w 355"/>
                    <a:gd name="T23" fmla="*/ 184 h 277"/>
                    <a:gd name="T24" fmla="*/ 197 w 355"/>
                    <a:gd name="T25" fmla="*/ 191 h 277"/>
                    <a:gd name="T26" fmla="*/ 215 w 355"/>
                    <a:gd name="T27" fmla="*/ 193 h 277"/>
                    <a:gd name="T28" fmla="*/ 235 w 355"/>
                    <a:gd name="T29" fmla="*/ 199 h 277"/>
                    <a:gd name="T30" fmla="*/ 253 w 355"/>
                    <a:gd name="T31" fmla="*/ 194 h 277"/>
                    <a:gd name="T32" fmla="*/ 271 w 355"/>
                    <a:gd name="T33" fmla="*/ 204 h 277"/>
                    <a:gd name="T34" fmla="*/ 295 w 355"/>
                    <a:gd name="T35" fmla="*/ 211 h 277"/>
                    <a:gd name="T36" fmla="*/ 313 w 355"/>
                    <a:gd name="T37" fmla="*/ 217 h 277"/>
                    <a:gd name="T38" fmla="*/ 351 w 355"/>
                    <a:gd name="T39" fmla="*/ 219 h 277"/>
                    <a:gd name="T40" fmla="*/ 341 w 355"/>
                    <a:gd name="T41" fmla="*/ 226 h 277"/>
                    <a:gd name="T42" fmla="*/ 321 w 355"/>
                    <a:gd name="T43" fmla="*/ 224 h 277"/>
                    <a:gd name="T44" fmla="*/ 299 w 355"/>
                    <a:gd name="T45" fmla="*/ 222 h 277"/>
                    <a:gd name="T46" fmla="*/ 287 w 355"/>
                    <a:gd name="T47" fmla="*/ 219 h 277"/>
                    <a:gd name="T48" fmla="*/ 251 w 355"/>
                    <a:gd name="T49" fmla="*/ 217 h 277"/>
                    <a:gd name="T50" fmla="*/ 233 w 355"/>
                    <a:gd name="T51" fmla="*/ 214 h 277"/>
                    <a:gd name="T52" fmla="*/ 172 w 355"/>
                    <a:gd name="T53" fmla="*/ 199 h 277"/>
                    <a:gd name="T54" fmla="*/ 160 w 355"/>
                    <a:gd name="T55" fmla="*/ 178 h 277"/>
                    <a:gd name="T56" fmla="*/ 126 w 355"/>
                    <a:gd name="T57" fmla="*/ 165 h 277"/>
                    <a:gd name="T58" fmla="*/ 108 w 355"/>
                    <a:gd name="T59" fmla="*/ 153 h 277"/>
                    <a:gd name="T60" fmla="*/ 94 w 355"/>
                    <a:gd name="T61" fmla="*/ 130 h 277"/>
                    <a:gd name="T62" fmla="*/ 68 w 355"/>
                    <a:gd name="T63" fmla="*/ 89 h 277"/>
                    <a:gd name="T64" fmla="*/ 64 w 355"/>
                    <a:gd name="T65" fmla="*/ 84 h 277"/>
                    <a:gd name="T66" fmla="*/ 58 w 355"/>
                    <a:gd name="T67" fmla="*/ 82 h 277"/>
                    <a:gd name="T68" fmla="*/ 54 w 355"/>
                    <a:gd name="T69" fmla="*/ 72 h 277"/>
                    <a:gd name="T70" fmla="*/ 38 w 355"/>
                    <a:gd name="T71" fmla="*/ 48 h 277"/>
                    <a:gd name="T72" fmla="*/ 20 w 355"/>
                    <a:gd name="T73" fmla="*/ 33 h 277"/>
                    <a:gd name="T74" fmla="*/ 4 w 355"/>
                    <a:gd name="T75" fmla="*/ 18 h 277"/>
                    <a:gd name="T76" fmla="*/ 10 w 355"/>
                    <a:gd name="T77" fmla="*/ 2 h 277"/>
                    <a:gd name="T78" fmla="*/ 10 w 355"/>
                    <a:gd name="T79" fmla="*/ 3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4">
                  <a:extLst>
                    <a:ext uri="{FF2B5EF4-FFF2-40B4-BE49-F238E27FC236}">
                      <a16:creationId xmlns:a16="http://schemas.microsoft.com/office/drawing/2014/main" id="{02075654-C363-814D-8C5C-8DC1C2FE9FA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54 h 206"/>
                    <a:gd name="T2" fmla="*/ 66 w 156"/>
                    <a:gd name="T3" fmla="*/ 47 h 206"/>
                    <a:gd name="T4" fmla="*/ 68 w 156"/>
                    <a:gd name="T5" fmla="*/ 42 h 206"/>
                    <a:gd name="T6" fmla="*/ 81 w 156"/>
                    <a:gd name="T7" fmla="*/ 36 h 206"/>
                    <a:gd name="T8" fmla="*/ 107 w 156"/>
                    <a:gd name="T9" fmla="*/ 18 h 206"/>
                    <a:gd name="T10" fmla="*/ 113 w 156"/>
                    <a:gd name="T11" fmla="*/ 3 h 206"/>
                    <a:gd name="T12" fmla="*/ 125 w 156"/>
                    <a:gd name="T13" fmla="*/ 0 h 206"/>
                    <a:gd name="T14" fmla="*/ 151 w 156"/>
                    <a:gd name="T15" fmla="*/ 23 h 206"/>
                    <a:gd name="T16" fmla="*/ 147 w 156"/>
                    <a:gd name="T17" fmla="*/ 36 h 206"/>
                    <a:gd name="T18" fmla="*/ 127 w 156"/>
                    <a:gd name="T19" fmla="*/ 52 h 206"/>
                    <a:gd name="T20" fmla="*/ 133 w 156"/>
                    <a:gd name="T21" fmla="*/ 76 h 206"/>
                    <a:gd name="T22" fmla="*/ 143 w 156"/>
                    <a:gd name="T23" fmla="*/ 89 h 206"/>
                    <a:gd name="T24" fmla="*/ 147 w 156"/>
                    <a:gd name="T25" fmla="*/ 104 h 206"/>
                    <a:gd name="T26" fmla="*/ 129 w 156"/>
                    <a:gd name="T27" fmla="*/ 104 h 206"/>
                    <a:gd name="T28" fmla="*/ 117 w 156"/>
                    <a:gd name="T29" fmla="*/ 118 h 206"/>
                    <a:gd name="T30" fmla="*/ 105 w 156"/>
                    <a:gd name="T31" fmla="*/ 126 h 206"/>
                    <a:gd name="T32" fmla="*/ 101 w 156"/>
                    <a:gd name="T33" fmla="*/ 161 h 206"/>
                    <a:gd name="T34" fmla="*/ 89 w 156"/>
                    <a:gd name="T35" fmla="*/ 164 h 206"/>
                    <a:gd name="T36" fmla="*/ 83 w 156"/>
                    <a:gd name="T37" fmla="*/ 167 h 206"/>
                    <a:gd name="T38" fmla="*/ 76 w 156"/>
                    <a:gd name="T39" fmla="*/ 164 h 206"/>
                    <a:gd name="T40" fmla="*/ 72 w 156"/>
                    <a:gd name="T41" fmla="*/ 154 h 206"/>
                    <a:gd name="T42" fmla="*/ 60 w 156"/>
                    <a:gd name="T43" fmla="*/ 151 h 206"/>
                    <a:gd name="T44" fmla="*/ 42 w 156"/>
                    <a:gd name="T45" fmla="*/ 157 h 206"/>
                    <a:gd name="T46" fmla="*/ 28 w 156"/>
                    <a:gd name="T47" fmla="*/ 151 h 206"/>
                    <a:gd name="T48" fmla="*/ 10 w 156"/>
                    <a:gd name="T49" fmla="*/ 120 h 206"/>
                    <a:gd name="T50" fmla="*/ 4 w 156"/>
                    <a:gd name="T51" fmla="*/ 105 h 206"/>
                    <a:gd name="T52" fmla="*/ 0 w 156"/>
                    <a:gd name="T53" fmla="*/ 96 h 206"/>
                    <a:gd name="T54" fmla="*/ 20 w 156"/>
                    <a:gd name="T55" fmla="*/ 78 h 206"/>
                    <a:gd name="T56" fmla="*/ 32 w 156"/>
                    <a:gd name="T57" fmla="*/ 84 h 206"/>
                    <a:gd name="T58" fmla="*/ 34 w 156"/>
                    <a:gd name="T59" fmla="*/ 65 h 206"/>
                    <a:gd name="T60" fmla="*/ 52 w 156"/>
                    <a:gd name="T61" fmla="*/ 57 h 206"/>
                    <a:gd name="T62" fmla="*/ 54 w 156"/>
                    <a:gd name="T63" fmla="*/ 5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012CC221-A111-A34A-82A8-BF80178A622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7 h 38"/>
                    <a:gd name="T2" fmla="*/ 18 w 109"/>
                    <a:gd name="T3" fmla="*/ 8 h 38"/>
                    <a:gd name="T4" fmla="*/ 46 w 109"/>
                    <a:gd name="T5" fmla="*/ 17 h 38"/>
                    <a:gd name="T6" fmla="*/ 73 w 109"/>
                    <a:gd name="T7" fmla="*/ 12 h 38"/>
                    <a:gd name="T8" fmla="*/ 91 w 109"/>
                    <a:gd name="T9" fmla="*/ 0 h 38"/>
                    <a:gd name="T10" fmla="*/ 77 w 109"/>
                    <a:gd name="T11" fmla="*/ 22 h 38"/>
                    <a:gd name="T12" fmla="*/ 61 w 109"/>
                    <a:gd name="T13" fmla="*/ 32 h 38"/>
                    <a:gd name="T14" fmla="*/ 42 w 109"/>
                    <a:gd name="T15" fmla="*/ 27 h 38"/>
                    <a:gd name="T16" fmla="*/ 14 w 109"/>
                    <a:gd name="T17" fmla="*/ 25 h 38"/>
                    <a:gd name="T18" fmla="*/ 4 w 109"/>
                    <a:gd name="T19" fmla="*/ 27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FF33E2CF-C54E-D641-9F9D-267AFB5B5B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5 h 104"/>
                    <a:gd name="T2" fmla="*/ 18 w 76"/>
                    <a:gd name="T3" fmla="*/ 0 h 104"/>
                    <a:gd name="T4" fmla="*/ 34 w 76"/>
                    <a:gd name="T5" fmla="*/ 15 h 104"/>
                    <a:gd name="T6" fmla="*/ 61 w 76"/>
                    <a:gd name="T7" fmla="*/ 3 h 104"/>
                    <a:gd name="T8" fmla="*/ 45 w 76"/>
                    <a:gd name="T9" fmla="*/ 27 h 104"/>
                    <a:gd name="T10" fmla="*/ 53 w 76"/>
                    <a:gd name="T11" fmla="*/ 39 h 104"/>
                    <a:gd name="T12" fmla="*/ 57 w 76"/>
                    <a:gd name="T13" fmla="*/ 48 h 104"/>
                    <a:gd name="T14" fmla="*/ 45 w 76"/>
                    <a:gd name="T15" fmla="*/ 60 h 104"/>
                    <a:gd name="T16" fmla="*/ 34 w 76"/>
                    <a:gd name="T17" fmla="*/ 48 h 104"/>
                    <a:gd name="T18" fmla="*/ 22 w 76"/>
                    <a:gd name="T19" fmla="*/ 39 h 104"/>
                    <a:gd name="T20" fmla="*/ 28 w 76"/>
                    <a:gd name="T21" fmla="*/ 55 h 104"/>
                    <a:gd name="T22" fmla="*/ 30 w 76"/>
                    <a:gd name="T23" fmla="*/ 60 h 104"/>
                    <a:gd name="T24" fmla="*/ 20 w 76"/>
                    <a:gd name="T25" fmla="*/ 84 h 104"/>
                    <a:gd name="T26" fmla="*/ 12 w 76"/>
                    <a:gd name="T27" fmla="*/ 82 h 104"/>
                    <a:gd name="T28" fmla="*/ 8 w 76"/>
                    <a:gd name="T29" fmla="*/ 73 h 104"/>
                    <a:gd name="T30" fmla="*/ 0 w 76"/>
                    <a:gd name="T31" fmla="*/ 44 h 104"/>
                    <a:gd name="T32" fmla="*/ 2 w 76"/>
                    <a:gd name="T33" fmla="*/ 24 h 104"/>
                    <a:gd name="T34" fmla="*/ 8 w 76"/>
                    <a:gd name="T35" fmla="*/ 15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7">
                  <a:extLst>
                    <a:ext uri="{FF2B5EF4-FFF2-40B4-BE49-F238E27FC236}">
                      <a16:creationId xmlns:a16="http://schemas.microsoft.com/office/drawing/2014/main" id="{59BF4F0D-8915-2E4A-8529-E58FB718B69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2 h 61"/>
                    <a:gd name="T2" fmla="*/ 13 w 37"/>
                    <a:gd name="T3" fmla="*/ 0 h 61"/>
                    <a:gd name="T4" fmla="*/ 15 w 37"/>
                    <a:gd name="T5" fmla="*/ 22 h 61"/>
                    <a:gd name="T6" fmla="*/ 37 w 37"/>
                    <a:gd name="T7" fmla="*/ 31 h 61"/>
                    <a:gd name="T8" fmla="*/ 19 w 37"/>
                    <a:gd name="T9" fmla="*/ 35 h 61"/>
                    <a:gd name="T10" fmla="*/ 5 w 37"/>
                    <a:gd name="T11" fmla="*/ 47 h 61"/>
                    <a:gd name="T12" fmla="*/ 1 w 37"/>
                    <a:gd name="T13" fmla="*/ 27 h 61"/>
                    <a:gd name="T14" fmla="*/ 3 w 37"/>
                    <a:gd name="T15" fmla="*/ 2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8">
                  <a:extLst>
                    <a:ext uri="{FF2B5EF4-FFF2-40B4-BE49-F238E27FC236}">
                      <a16:creationId xmlns:a16="http://schemas.microsoft.com/office/drawing/2014/main" id="{A8DA04BA-545C-144B-B1D4-98C19E5DBA4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8 w 49"/>
                    <a:gd name="T3" fmla="*/ 0 h 29"/>
                    <a:gd name="T4" fmla="*/ 47 w 49"/>
                    <a:gd name="T5" fmla="*/ 13 h 29"/>
                    <a:gd name="T6" fmla="*/ 34 w 49"/>
                    <a:gd name="T7" fmla="*/ 12 h 29"/>
                    <a:gd name="T8" fmla="*/ 3 w 49"/>
                    <a:gd name="T9" fmla="*/ 1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9">
                  <a:extLst>
                    <a:ext uri="{FF2B5EF4-FFF2-40B4-BE49-F238E27FC236}">
                      <a16:creationId xmlns:a16="http://schemas.microsoft.com/office/drawing/2014/main" id="{8A63B55E-3E07-054A-A6CD-B1BAE71746C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3 h 48"/>
                    <a:gd name="T2" fmla="*/ 15 w 61"/>
                    <a:gd name="T3" fmla="*/ 23 h 48"/>
                    <a:gd name="T4" fmla="*/ 3 w 61"/>
                    <a:gd name="T5" fmla="*/ 19 h 48"/>
                    <a:gd name="T6" fmla="*/ 13 w 61"/>
                    <a:gd name="T7" fmla="*/ 7 h 48"/>
                    <a:gd name="T8" fmla="*/ 25 w 61"/>
                    <a:gd name="T9" fmla="*/ 0 h 48"/>
                    <a:gd name="T10" fmla="*/ 49 w 61"/>
                    <a:gd name="T11" fmla="*/ 9 h 48"/>
                    <a:gd name="T12" fmla="*/ 53 w 61"/>
                    <a:gd name="T13" fmla="*/ 18 h 48"/>
                    <a:gd name="T14" fmla="*/ 61 w 61"/>
                    <a:gd name="T15" fmla="*/ 28 h 48"/>
                    <a:gd name="T16" fmla="*/ 41 w 61"/>
                    <a:gd name="T17" fmla="*/ 33 h 48"/>
                    <a:gd name="T18" fmla="*/ 23 w 61"/>
                    <a:gd name="T19" fmla="*/ 39 h 48"/>
                    <a:gd name="T20" fmla="*/ 21 w 61"/>
                    <a:gd name="T21" fmla="*/ 3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0">
                  <a:extLst>
                    <a:ext uri="{FF2B5EF4-FFF2-40B4-BE49-F238E27FC236}">
                      <a16:creationId xmlns:a16="http://schemas.microsoft.com/office/drawing/2014/main" id="{8585FD11-897E-9743-81BD-0B1AF6F78A0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3 h 182"/>
                    <a:gd name="T2" fmla="*/ 36 w 286"/>
                    <a:gd name="T3" fmla="*/ 11 h 182"/>
                    <a:gd name="T4" fmla="*/ 26 w 286"/>
                    <a:gd name="T5" fmla="*/ 25 h 182"/>
                    <a:gd name="T6" fmla="*/ 0 w 286"/>
                    <a:gd name="T7" fmla="*/ 20 h 182"/>
                    <a:gd name="T8" fmla="*/ 10 w 286"/>
                    <a:gd name="T9" fmla="*/ 34 h 182"/>
                    <a:gd name="T10" fmla="*/ 16 w 286"/>
                    <a:gd name="T11" fmla="*/ 51 h 182"/>
                    <a:gd name="T12" fmla="*/ 24 w 286"/>
                    <a:gd name="T13" fmla="*/ 39 h 182"/>
                    <a:gd name="T14" fmla="*/ 30 w 286"/>
                    <a:gd name="T15" fmla="*/ 36 h 182"/>
                    <a:gd name="T16" fmla="*/ 48 w 286"/>
                    <a:gd name="T17" fmla="*/ 46 h 182"/>
                    <a:gd name="T18" fmla="*/ 70 w 286"/>
                    <a:gd name="T19" fmla="*/ 51 h 182"/>
                    <a:gd name="T20" fmla="*/ 88 w 286"/>
                    <a:gd name="T21" fmla="*/ 59 h 182"/>
                    <a:gd name="T22" fmla="*/ 106 w 286"/>
                    <a:gd name="T23" fmla="*/ 84 h 182"/>
                    <a:gd name="T24" fmla="*/ 104 w 286"/>
                    <a:gd name="T25" fmla="*/ 100 h 182"/>
                    <a:gd name="T26" fmla="*/ 98 w 286"/>
                    <a:gd name="T27" fmla="*/ 110 h 182"/>
                    <a:gd name="T28" fmla="*/ 122 w 286"/>
                    <a:gd name="T29" fmla="*/ 105 h 182"/>
                    <a:gd name="T30" fmla="*/ 140 w 286"/>
                    <a:gd name="T31" fmla="*/ 115 h 182"/>
                    <a:gd name="T32" fmla="*/ 168 w 286"/>
                    <a:gd name="T33" fmla="*/ 121 h 182"/>
                    <a:gd name="T34" fmla="*/ 174 w 286"/>
                    <a:gd name="T35" fmla="*/ 120 h 182"/>
                    <a:gd name="T36" fmla="*/ 168 w 286"/>
                    <a:gd name="T37" fmla="*/ 110 h 182"/>
                    <a:gd name="T38" fmla="*/ 178 w 286"/>
                    <a:gd name="T39" fmla="*/ 111 h 182"/>
                    <a:gd name="T40" fmla="*/ 186 w 286"/>
                    <a:gd name="T41" fmla="*/ 97 h 182"/>
                    <a:gd name="T42" fmla="*/ 202 w 286"/>
                    <a:gd name="T43" fmla="*/ 100 h 182"/>
                    <a:gd name="T44" fmla="*/ 214 w 286"/>
                    <a:gd name="T45" fmla="*/ 106 h 182"/>
                    <a:gd name="T46" fmla="*/ 244 w 286"/>
                    <a:gd name="T47" fmla="*/ 138 h 182"/>
                    <a:gd name="T48" fmla="*/ 262 w 286"/>
                    <a:gd name="T49" fmla="*/ 146 h 182"/>
                    <a:gd name="T50" fmla="*/ 284 w 286"/>
                    <a:gd name="T51" fmla="*/ 139 h 182"/>
                    <a:gd name="T52" fmla="*/ 268 w 286"/>
                    <a:gd name="T53" fmla="*/ 131 h 182"/>
                    <a:gd name="T54" fmla="*/ 256 w 286"/>
                    <a:gd name="T55" fmla="*/ 113 h 182"/>
                    <a:gd name="T56" fmla="*/ 250 w 286"/>
                    <a:gd name="T57" fmla="*/ 108 h 182"/>
                    <a:gd name="T58" fmla="*/ 248 w 286"/>
                    <a:gd name="T59" fmla="*/ 100 h 182"/>
                    <a:gd name="T60" fmla="*/ 236 w 286"/>
                    <a:gd name="T61" fmla="*/ 95 h 182"/>
                    <a:gd name="T62" fmla="*/ 240 w 286"/>
                    <a:gd name="T63" fmla="*/ 79 h 182"/>
                    <a:gd name="T64" fmla="*/ 220 w 286"/>
                    <a:gd name="T65" fmla="*/ 70 h 182"/>
                    <a:gd name="T66" fmla="*/ 210 w 286"/>
                    <a:gd name="T67" fmla="*/ 57 h 182"/>
                    <a:gd name="T68" fmla="*/ 190 w 286"/>
                    <a:gd name="T69" fmla="*/ 44 h 182"/>
                    <a:gd name="T70" fmla="*/ 168 w 286"/>
                    <a:gd name="T71" fmla="*/ 31 h 182"/>
                    <a:gd name="T72" fmla="*/ 156 w 286"/>
                    <a:gd name="T73" fmla="*/ 28 h 182"/>
                    <a:gd name="T74" fmla="*/ 120 w 286"/>
                    <a:gd name="T75" fmla="*/ 13 h 182"/>
                    <a:gd name="T76" fmla="*/ 102 w 286"/>
                    <a:gd name="T77" fmla="*/ 3 h 182"/>
                    <a:gd name="T78" fmla="*/ 96 w 286"/>
                    <a:gd name="T79" fmla="*/ 0 h 182"/>
                    <a:gd name="T80" fmla="*/ 70 w 286"/>
                    <a:gd name="T81" fmla="*/ 8 h 182"/>
                    <a:gd name="T82" fmla="*/ 56 w 286"/>
                    <a:gd name="T83" fmla="*/ 26 h 182"/>
                    <a:gd name="T84" fmla="*/ 46 w 286"/>
                    <a:gd name="T85" fmla="*/ 2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1">
                  <a:extLst>
                    <a:ext uri="{FF2B5EF4-FFF2-40B4-BE49-F238E27FC236}">
                      <a16:creationId xmlns:a16="http://schemas.microsoft.com/office/drawing/2014/main" id="{355FCC16-759C-7E42-96C8-B4430F304A0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48 h 78"/>
                    <a:gd name="T2" fmla="*/ 27 w 78"/>
                    <a:gd name="T3" fmla="*/ 49 h 78"/>
                    <a:gd name="T4" fmla="*/ 45 w 78"/>
                    <a:gd name="T5" fmla="*/ 39 h 78"/>
                    <a:gd name="T6" fmla="*/ 57 w 78"/>
                    <a:gd name="T7" fmla="*/ 25 h 78"/>
                    <a:gd name="T8" fmla="*/ 43 w 78"/>
                    <a:gd name="T9" fmla="*/ 11 h 78"/>
                    <a:gd name="T10" fmla="*/ 43 w 78"/>
                    <a:gd name="T11" fmla="*/ 3 h 78"/>
                    <a:gd name="T12" fmla="*/ 71 w 78"/>
                    <a:gd name="T13" fmla="*/ 21 h 78"/>
                    <a:gd name="T14" fmla="*/ 67 w 78"/>
                    <a:gd name="T15" fmla="*/ 44 h 78"/>
                    <a:gd name="T16" fmla="*/ 33 w 78"/>
                    <a:gd name="T17" fmla="*/ 64 h 78"/>
                    <a:gd name="T18" fmla="*/ 9 w 78"/>
                    <a:gd name="T19" fmla="*/ 54 h 78"/>
                    <a:gd name="T20" fmla="*/ 3 w 78"/>
                    <a:gd name="T21" fmla="*/ 51 h 78"/>
                    <a:gd name="T22" fmla="*/ 1 w 78"/>
                    <a:gd name="T23" fmla="*/ 48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2">
                  <a:extLst>
                    <a:ext uri="{FF2B5EF4-FFF2-40B4-BE49-F238E27FC236}">
                      <a16:creationId xmlns:a16="http://schemas.microsoft.com/office/drawing/2014/main" id="{1A45FFF4-4716-0849-8D05-C071E4C5548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3 h 18"/>
                    <a:gd name="T2" fmla="*/ 3 w 17"/>
                    <a:gd name="T3" fmla="*/ 11 h 18"/>
                    <a:gd name="T4" fmla="*/ 3 w 17"/>
                    <a:gd name="T5" fmla="*/ 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3">
                  <a:extLst>
                    <a:ext uri="{FF2B5EF4-FFF2-40B4-BE49-F238E27FC236}">
                      <a16:creationId xmlns:a16="http://schemas.microsoft.com/office/drawing/2014/main" id="{F2DABA62-895F-0044-A50A-67AEBC7DD15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2 h 22"/>
                    <a:gd name="T2" fmla="*/ 14 w 26"/>
                    <a:gd name="T3" fmla="*/ 0 h 22"/>
                    <a:gd name="T4" fmla="*/ 14 w 26"/>
                    <a:gd name="T5" fmla="*/ 19 h 22"/>
                    <a:gd name="T6" fmla="*/ 8 w 26"/>
                    <a:gd name="T7" fmla="*/ 12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4">
                  <a:extLst>
                    <a:ext uri="{FF2B5EF4-FFF2-40B4-BE49-F238E27FC236}">
                      <a16:creationId xmlns:a16="http://schemas.microsoft.com/office/drawing/2014/main" id="{A071B344-C248-BB4D-A98B-1443A48005C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6 w 20"/>
                    <a:gd name="T3" fmla="*/ 2 h 15"/>
                    <a:gd name="T4" fmla="*/ 9 w 20"/>
                    <a:gd name="T5" fmla="*/ 10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5">
                  <a:extLst>
                    <a:ext uri="{FF2B5EF4-FFF2-40B4-BE49-F238E27FC236}">
                      <a16:creationId xmlns:a16="http://schemas.microsoft.com/office/drawing/2014/main" id="{D3971732-6986-EC4B-A7AD-4B91E84B296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0 h 15"/>
                    <a:gd name="T2" fmla="*/ 14 w 20"/>
                    <a:gd name="T3" fmla="*/ 2 h 15"/>
                    <a:gd name="T4" fmla="*/ 14 w 20"/>
                    <a:gd name="T5" fmla="*/ 11 h 15"/>
                    <a:gd name="T6" fmla="*/ 7 w 20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6">
                  <a:extLst>
                    <a:ext uri="{FF2B5EF4-FFF2-40B4-BE49-F238E27FC236}">
                      <a16:creationId xmlns:a16="http://schemas.microsoft.com/office/drawing/2014/main" id="{95D83DA9-D774-2B4E-9C12-FEC032C9CDE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41 h 80"/>
                    <a:gd name="T2" fmla="*/ 14 w 80"/>
                    <a:gd name="T3" fmla="*/ 20 h 80"/>
                    <a:gd name="T4" fmla="*/ 26 w 80"/>
                    <a:gd name="T5" fmla="*/ 17 h 80"/>
                    <a:gd name="T6" fmla="*/ 48 w 80"/>
                    <a:gd name="T7" fmla="*/ 15 h 80"/>
                    <a:gd name="T8" fmla="*/ 58 w 80"/>
                    <a:gd name="T9" fmla="*/ 0 h 80"/>
                    <a:gd name="T10" fmla="*/ 80 w 80"/>
                    <a:gd name="T11" fmla="*/ 33 h 80"/>
                    <a:gd name="T12" fmla="*/ 70 w 80"/>
                    <a:gd name="T13" fmla="*/ 46 h 80"/>
                    <a:gd name="T14" fmla="*/ 54 w 80"/>
                    <a:gd name="T15" fmla="*/ 51 h 80"/>
                    <a:gd name="T16" fmla="*/ 48 w 80"/>
                    <a:gd name="T17" fmla="*/ 66 h 80"/>
                    <a:gd name="T18" fmla="*/ 32 w 80"/>
                    <a:gd name="T19" fmla="*/ 56 h 80"/>
                    <a:gd name="T20" fmla="*/ 38 w 80"/>
                    <a:gd name="T21" fmla="*/ 43 h 80"/>
                    <a:gd name="T22" fmla="*/ 30 w 80"/>
                    <a:gd name="T23" fmla="*/ 23 h 80"/>
                    <a:gd name="T24" fmla="*/ 20 w 80"/>
                    <a:gd name="T25" fmla="*/ 40 h 80"/>
                    <a:gd name="T26" fmla="*/ 8 w 80"/>
                    <a:gd name="T27" fmla="*/ 46 h 80"/>
                    <a:gd name="T28" fmla="*/ 0 w 80"/>
                    <a:gd name="T29" fmla="*/ 4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8FAFEDFC-E40E-E34A-BEB6-C5B4D01E07B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78 h 174"/>
                    <a:gd name="T2" fmla="*/ 26 w 94"/>
                    <a:gd name="T3" fmla="*/ 104 h 174"/>
                    <a:gd name="T4" fmla="*/ 32 w 94"/>
                    <a:gd name="T5" fmla="*/ 88 h 174"/>
                    <a:gd name="T6" fmla="*/ 52 w 94"/>
                    <a:gd name="T7" fmla="*/ 82 h 174"/>
                    <a:gd name="T8" fmla="*/ 46 w 94"/>
                    <a:gd name="T9" fmla="*/ 101 h 174"/>
                    <a:gd name="T10" fmla="*/ 66 w 94"/>
                    <a:gd name="T11" fmla="*/ 103 h 174"/>
                    <a:gd name="T12" fmla="*/ 76 w 94"/>
                    <a:gd name="T13" fmla="*/ 116 h 174"/>
                    <a:gd name="T14" fmla="*/ 58 w 94"/>
                    <a:gd name="T15" fmla="*/ 121 h 174"/>
                    <a:gd name="T16" fmla="*/ 74 w 94"/>
                    <a:gd name="T17" fmla="*/ 142 h 174"/>
                    <a:gd name="T18" fmla="*/ 84 w 94"/>
                    <a:gd name="T19" fmla="*/ 126 h 174"/>
                    <a:gd name="T20" fmla="*/ 82 w 94"/>
                    <a:gd name="T21" fmla="*/ 91 h 174"/>
                    <a:gd name="T22" fmla="*/ 60 w 94"/>
                    <a:gd name="T23" fmla="*/ 87 h 174"/>
                    <a:gd name="T24" fmla="*/ 50 w 94"/>
                    <a:gd name="T25" fmla="*/ 67 h 174"/>
                    <a:gd name="T26" fmla="*/ 34 w 94"/>
                    <a:gd name="T27" fmla="*/ 67 h 174"/>
                    <a:gd name="T28" fmla="*/ 30 w 94"/>
                    <a:gd name="T29" fmla="*/ 57 h 174"/>
                    <a:gd name="T30" fmla="*/ 42 w 94"/>
                    <a:gd name="T31" fmla="*/ 34 h 174"/>
                    <a:gd name="T32" fmla="*/ 30 w 94"/>
                    <a:gd name="T33" fmla="*/ 0 h 174"/>
                    <a:gd name="T34" fmla="*/ 18 w 94"/>
                    <a:gd name="T35" fmla="*/ 18 h 174"/>
                    <a:gd name="T36" fmla="*/ 4 w 94"/>
                    <a:gd name="T37" fmla="*/ 38 h 174"/>
                    <a:gd name="T38" fmla="*/ 14 w 94"/>
                    <a:gd name="T39" fmla="*/ 62 h 174"/>
                    <a:gd name="T40" fmla="*/ 14 w 94"/>
                    <a:gd name="T41" fmla="*/ 78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34856DB6-0703-5946-92E2-ECF403BC5C5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0 h 50"/>
                    <a:gd name="T2" fmla="*/ 12 w 32"/>
                    <a:gd name="T3" fmla="*/ 0 h 50"/>
                    <a:gd name="T4" fmla="*/ 20 w 32"/>
                    <a:gd name="T5" fmla="*/ 13 h 50"/>
                    <a:gd name="T6" fmla="*/ 22 w 32"/>
                    <a:gd name="T7" fmla="*/ 20 h 50"/>
                    <a:gd name="T8" fmla="*/ 28 w 32"/>
                    <a:gd name="T9" fmla="*/ 21 h 50"/>
                    <a:gd name="T10" fmla="*/ 32 w 32"/>
                    <a:gd name="T11" fmla="*/ 31 h 50"/>
                    <a:gd name="T12" fmla="*/ 18 w 32"/>
                    <a:gd name="T13" fmla="*/ 41 h 50"/>
                    <a:gd name="T14" fmla="*/ 6 w 32"/>
                    <a:gd name="T15" fmla="*/ 2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29">
                  <a:extLst>
                    <a:ext uri="{FF2B5EF4-FFF2-40B4-BE49-F238E27FC236}">
                      <a16:creationId xmlns:a16="http://schemas.microsoft.com/office/drawing/2014/main" id="{292B0A01-D722-B344-BF26-27F33CB5685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6 h 50"/>
                    <a:gd name="T2" fmla="*/ 23 w 43"/>
                    <a:gd name="T3" fmla="*/ 16 h 50"/>
                    <a:gd name="T4" fmla="*/ 38 w 43"/>
                    <a:gd name="T5" fmla="*/ 0 h 50"/>
                    <a:gd name="T6" fmla="*/ 25 w 43"/>
                    <a:gd name="T7" fmla="*/ 23 h 50"/>
                    <a:gd name="T8" fmla="*/ 2 w 43"/>
                    <a:gd name="T9" fmla="*/ 41 h 50"/>
                    <a:gd name="T10" fmla="*/ 0 w 43"/>
                    <a:gd name="T11" fmla="*/ 3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0">
                  <a:extLst>
                    <a:ext uri="{FF2B5EF4-FFF2-40B4-BE49-F238E27FC236}">
                      <a16:creationId xmlns:a16="http://schemas.microsoft.com/office/drawing/2014/main" id="{96241339-F51B-E142-BC06-5AD9A068CC1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31 w 471"/>
                    <a:gd name="T1" fmla="*/ 436 h 281"/>
                    <a:gd name="T2" fmla="*/ 36 w 471"/>
                    <a:gd name="T3" fmla="*/ 390 h 281"/>
                    <a:gd name="T4" fmla="*/ 33 w 471"/>
                    <a:gd name="T5" fmla="*/ 382 h 281"/>
                    <a:gd name="T6" fmla="*/ 24 w 471"/>
                    <a:gd name="T7" fmla="*/ 340 h 281"/>
                    <a:gd name="T8" fmla="*/ 6 w 471"/>
                    <a:gd name="T9" fmla="*/ 335 h 281"/>
                    <a:gd name="T10" fmla="*/ 0 w 471"/>
                    <a:gd name="T11" fmla="*/ 298 h 281"/>
                    <a:gd name="T12" fmla="*/ 18 w 471"/>
                    <a:gd name="T13" fmla="*/ 281 h 281"/>
                    <a:gd name="T14" fmla="*/ 9 w 471"/>
                    <a:gd name="T15" fmla="*/ 257 h 281"/>
                    <a:gd name="T16" fmla="*/ 3 w 471"/>
                    <a:gd name="T17" fmla="*/ 249 h 281"/>
                    <a:gd name="T18" fmla="*/ 42 w 471"/>
                    <a:gd name="T19" fmla="*/ 187 h 281"/>
                    <a:gd name="T20" fmla="*/ 65 w 471"/>
                    <a:gd name="T21" fmla="*/ 150 h 281"/>
                    <a:gd name="T22" fmla="*/ 63 w 471"/>
                    <a:gd name="T23" fmla="*/ 109 h 281"/>
                    <a:gd name="T24" fmla="*/ 36 w 471"/>
                    <a:gd name="T25" fmla="*/ 67 h 281"/>
                    <a:gd name="T26" fmla="*/ 30 w 471"/>
                    <a:gd name="T27" fmla="*/ 50 h 281"/>
                    <a:gd name="T28" fmla="*/ 39 w 471"/>
                    <a:gd name="T29" fmla="*/ 56 h 281"/>
                    <a:gd name="T30" fmla="*/ 71 w 471"/>
                    <a:gd name="T31" fmla="*/ 55 h 281"/>
                    <a:gd name="T32" fmla="*/ 95 w 471"/>
                    <a:gd name="T33" fmla="*/ 17 h 281"/>
                    <a:gd name="T34" fmla="*/ 122 w 471"/>
                    <a:gd name="T35" fmla="*/ 0 h 281"/>
                    <a:gd name="T36" fmla="*/ 131 w 471"/>
                    <a:gd name="T37" fmla="*/ 3 h 281"/>
                    <a:gd name="T38" fmla="*/ 137 w 471"/>
                    <a:gd name="T39" fmla="*/ 14 h 281"/>
                    <a:gd name="T40" fmla="*/ 146 w 471"/>
                    <a:gd name="T41" fmla="*/ 8 h 281"/>
                    <a:gd name="T42" fmla="*/ 164 w 471"/>
                    <a:gd name="T43" fmla="*/ 12 h 281"/>
                    <a:gd name="T44" fmla="*/ 173 w 471"/>
                    <a:gd name="T45" fmla="*/ 14 h 281"/>
                    <a:gd name="T46" fmla="*/ 210 w 471"/>
                    <a:gd name="T47" fmla="*/ 22 h 281"/>
                    <a:gd name="T48" fmla="*/ 231 w 471"/>
                    <a:gd name="T49" fmla="*/ 37 h 281"/>
                    <a:gd name="T50" fmla="*/ 249 w 471"/>
                    <a:gd name="T51" fmla="*/ 26 h 281"/>
                    <a:gd name="T52" fmla="*/ 257 w 471"/>
                    <a:gd name="T53" fmla="*/ 22 h 281"/>
                    <a:gd name="T54" fmla="*/ 290 w 471"/>
                    <a:gd name="T55" fmla="*/ 22 h 281"/>
                    <a:gd name="T56" fmla="*/ 314 w 471"/>
                    <a:gd name="T57" fmla="*/ 50 h 281"/>
                    <a:gd name="T58" fmla="*/ 344 w 471"/>
                    <a:gd name="T59" fmla="*/ 92 h 281"/>
                    <a:gd name="T60" fmla="*/ 365 w 471"/>
                    <a:gd name="T61" fmla="*/ 109 h 281"/>
                    <a:gd name="T62" fmla="*/ 382 w 471"/>
                    <a:gd name="T63" fmla="*/ 106 h 281"/>
                    <a:gd name="T64" fmla="*/ 402 w 471"/>
                    <a:gd name="T65" fmla="*/ 101 h 281"/>
                    <a:gd name="T66" fmla="*/ 432 w 471"/>
                    <a:gd name="T67" fmla="*/ 111 h 281"/>
                    <a:gd name="T68" fmla="*/ 446 w 471"/>
                    <a:gd name="T69" fmla="*/ 126 h 281"/>
                    <a:gd name="T70" fmla="*/ 458 w 471"/>
                    <a:gd name="T71" fmla="*/ 140 h 281"/>
                    <a:gd name="T72" fmla="*/ 473 w 471"/>
                    <a:gd name="T73" fmla="*/ 173 h 281"/>
                    <a:gd name="T74" fmla="*/ 479 w 471"/>
                    <a:gd name="T75" fmla="*/ 187 h 281"/>
                    <a:gd name="T76" fmla="*/ 482 w 471"/>
                    <a:gd name="T77" fmla="*/ 195 h 281"/>
                    <a:gd name="T78" fmla="*/ 461 w 471"/>
                    <a:gd name="T79" fmla="*/ 221 h 281"/>
                    <a:gd name="T80" fmla="*/ 479 w 471"/>
                    <a:gd name="T81" fmla="*/ 220 h 281"/>
                    <a:gd name="T82" fmla="*/ 509 w 471"/>
                    <a:gd name="T83" fmla="*/ 242 h 281"/>
                    <a:gd name="T84" fmla="*/ 542 w 471"/>
                    <a:gd name="T85" fmla="*/ 245 h 281"/>
                    <a:gd name="T86" fmla="*/ 566 w 471"/>
                    <a:gd name="T87" fmla="*/ 262 h 281"/>
                    <a:gd name="T88" fmla="*/ 569 w 471"/>
                    <a:gd name="T89" fmla="*/ 268 h 281"/>
                    <a:gd name="T90" fmla="*/ 569 w 471"/>
                    <a:gd name="T91" fmla="*/ 274 h 281"/>
                    <a:gd name="T92" fmla="*/ 586 w 471"/>
                    <a:gd name="T93" fmla="*/ 268 h 281"/>
                    <a:gd name="T94" fmla="*/ 595 w 471"/>
                    <a:gd name="T95" fmla="*/ 267 h 281"/>
                    <a:gd name="T96" fmla="*/ 653 w 471"/>
                    <a:gd name="T97" fmla="*/ 288 h 281"/>
                    <a:gd name="T98" fmla="*/ 665 w 471"/>
                    <a:gd name="T99" fmla="*/ 310 h 281"/>
                    <a:gd name="T100" fmla="*/ 692 w 471"/>
                    <a:gd name="T101" fmla="*/ 313 h 281"/>
                    <a:gd name="T102" fmla="*/ 701 w 471"/>
                    <a:gd name="T103" fmla="*/ 335 h 281"/>
                    <a:gd name="T104" fmla="*/ 671 w 471"/>
                    <a:gd name="T105" fmla="*/ 402 h 281"/>
                    <a:gd name="T106" fmla="*/ 647 w 471"/>
                    <a:gd name="T107" fmla="*/ 438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1">
                  <a:extLst>
                    <a:ext uri="{FF2B5EF4-FFF2-40B4-BE49-F238E27FC236}">
                      <a16:creationId xmlns:a16="http://schemas.microsoft.com/office/drawing/2014/main" id="{C53AD174-6821-C844-B679-081C3F1B1BA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5 h 844"/>
                    <a:gd name="T2" fmla="*/ 502 w 984"/>
                    <a:gd name="T3" fmla="*/ 28 h 844"/>
                    <a:gd name="T4" fmla="*/ 550 w 984"/>
                    <a:gd name="T5" fmla="*/ 31 h 844"/>
                    <a:gd name="T6" fmla="*/ 578 w 984"/>
                    <a:gd name="T7" fmla="*/ 107 h 844"/>
                    <a:gd name="T8" fmla="*/ 586 w 984"/>
                    <a:gd name="T9" fmla="*/ 74 h 844"/>
                    <a:gd name="T10" fmla="*/ 606 w 984"/>
                    <a:gd name="T11" fmla="*/ 57 h 844"/>
                    <a:gd name="T12" fmla="*/ 642 w 984"/>
                    <a:gd name="T13" fmla="*/ 103 h 844"/>
                    <a:gd name="T14" fmla="*/ 682 w 984"/>
                    <a:gd name="T15" fmla="*/ 80 h 844"/>
                    <a:gd name="T16" fmla="*/ 706 w 984"/>
                    <a:gd name="T17" fmla="*/ 71 h 844"/>
                    <a:gd name="T18" fmla="*/ 762 w 984"/>
                    <a:gd name="T19" fmla="*/ 2 h 844"/>
                    <a:gd name="T20" fmla="*/ 798 w 984"/>
                    <a:gd name="T21" fmla="*/ 57 h 844"/>
                    <a:gd name="T22" fmla="*/ 798 w 984"/>
                    <a:gd name="T23" fmla="*/ 107 h 844"/>
                    <a:gd name="T24" fmla="*/ 790 w 984"/>
                    <a:gd name="T25" fmla="*/ 130 h 844"/>
                    <a:gd name="T26" fmla="*/ 766 w 984"/>
                    <a:gd name="T27" fmla="*/ 133 h 844"/>
                    <a:gd name="T28" fmla="*/ 762 w 984"/>
                    <a:gd name="T29" fmla="*/ 153 h 844"/>
                    <a:gd name="T30" fmla="*/ 802 w 984"/>
                    <a:gd name="T31" fmla="*/ 185 h 844"/>
                    <a:gd name="T32" fmla="*/ 786 w 984"/>
                    <a:gd name="T33" fmla="*/ 264 h 844"/>
                    <a:gd name="T34" fmla="*/ 830 w 984"/>
                    <a:gd name="T35" fmla="*/ 339 h 844"/>
                    <a:gd name="T36" fmla="*/ 854 w 984"/>
                    <a:gd name="T37" fmla="*/ 369 h 844"/>
                    <a:gd name="T38" fmla="*/ 830 w 984"/>
                    <a:gd name="T39" fmla="*/ 369 h 844"/>
                    <a:gd name="T40" fmla="*/ 746 w 984"/>
                    <a:gd name="T41" fmla="*/ 310 h 844"/>
                    <a:gd name="T42" fmla="*/ 678 w 984"/>
                    <a:gd name="T43" fmla="*/ 330 h 844"/>
                    <a:gd name="T44" fmla="*/ 590 w 984"/>
                    <a:gd name="T45" fmla="*/ 362 h 844"/>
                    <a:gd name="T46" fmla="*/ 642 w 984"/>
                    <a:gd name="T47" fmla="*/ 474 h 844"/>
                    <a:gd name="T48" fmla="*/ 710 w 984"/>
                    <a:gd name="T49" fmla="*/ 500 h 844"/>
                    <a:gd name="T50" fmla="*/ 738 w 984"/>
                    <a:gd name="T51" fmla="*/ 451 h 844"/>
                    <a:gd name="T52" fmla="*/ 774 w 984"/>
                    <a:gd name="T53" fmla="*/ 467 h 844"/>
                    <a:gd name="T54" fmla="*/ 766 w 984"/>
                    <a:gd name="T55" fmla="*/ 517 h 844"/>
                    <a:gd name="T56" fmla="*/ 802 w 984"/>
                    <a:gd name="T57" fmla="*/ 549 h 844"/>
                    <a:gd name="T58" fmla="*/ 838 w 984"/>
                    <a:gd name="T59" fmla="*/ 539 h 844"/>
                    <a:gd name="T60" fmla="*/ 922 w 984"/>
                    <a:gd name="T61" fmla="*/ 661 h 844"/>
                    <a:gd name="T62" fmla="*/ 942 w 984"/>
                    <a:gd name="T63" fmla="*/ 677 h 844"/>
                    <a:gd name="T64" fmla="*/ 874 w 984"/>
                    <a:gd name="T65" fmla="*/ 664 h 844"/>
                    <a:gd name="T66" fmla="*/ 830 w 984"/>
                    <a:gd name="T67" fmla="*/ 621 h 844"/>
                    <a:gd name="T68" fmla="*/ 778 w 984"/>
                    <a:gd name="T69" fmla="*/ 582 h 844"/>
                    <a:gd name="T70" fmla="*/ 702 w 984"/>
                    <a:gd name="T71" fmla="*/ 543 h 844"/>
                    <a:gd name="T72" fmla="*/ 614 w 984"/>
                    <a:gd name="T73" fmla="*/ 530 h 844"/>
                    <a:gd name="T74" fmla="*/ 506 w 984"/>
                    <a:gd name="T75" fmla="*/ 487 h 844"/>
                    <a:gd name="T76" fmla="*/ 462 w 984"/>
                    <a:gd name="T77" fmla="*/ 415 h 844"/>
                    <a:gd name="T78" fmla="*/ 430 w 984"/>
                    <a:gd name="T79" fmla="*/ 379 h 844"/>
                    <a:gd name="T80" fmla="*/ 382 w 984"/>
                    <a:gd name="T81" fmla="*/ 353 h 844"/>
                    <a:gd name="T82" fmla="*/ 342 w 984"/>
                    <a:gd name="T83" fmla="*/ 303 h 844"/>
                    <a:gd name="T84" fmla="*/ 354 w 984"/>
                    <a:gd name="T85" fmla="*/ 339 h 844"/>
                    <a:gd name="T86" fmla="*/ 418 w 984"/>
                    <a:gd name="T87" fmla="*/ 405 h 844"/>
                    <a:gd name="T88" fmla="*/ 422 w 984"/>
                    <a:gd name="T89" fmla="*/ 431 h 844"/>
                    <a:gd name="T90" fmla="*/ 394 w 984"/>
                    <a:gd name="T91" fmla="*/ 408 h 844"/>
                    <a:gd name="T92" fmla="*/ 354 w 984"/>
                    <a:gd name="T93" fmla="*/ 382 h 844"/>
                    <a:gd name="T94" fmla="*/ 314 w 984"/>
                    <a:gd name="T95" fmla="*/ 330 h 844"/>
                    <a:gd name="T96" fmla="*/ 266 w 984"/>
                    <a:gd name="T97" fmla="*/ 284 h 844"/>
                    <a:gd name="T98" fmla="*/ 210 w 984"/>
                    <a:gd name="T99" fmla="*/ 257 h 844"/>
                    <a:gd name="T100" fmla="*/ 154 w 984"/>
                    <a:gd name="T101" fmla="*/ 195 h 844"/>
                    <a:gd name="T102" fmla="*/ 66 w 984"/>
                    <a:gd name="T103" fmla="*/ 54 h 844"/>
                    <a:gd name="T104" fmla="*/ 34 w 984"/>
                    <a:gd name="T105" fmla="*/ 31 h 844"/>
                    <a:gd name="T106" fmla="*/ 46 w 984"/>
                    <a:gd name="T107" fmla="*/ 18 h 844"/>
                    <a:gd name="T108" fmla="*/ 102 w 984"/>
                    <a:gd name="T109" fmla="*/ 5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2">
                  <a:extLst>
                    <a:ext uri="{FF2B5EF4-FFF2-40B4-BE49-F238E27FC236}">
                      <a16:creationId xmlns:a16="http://schemas.microsoft.com/office/drawing/2014/main" id="{E8340AAA-8C9B-6048-862C-2B159D0682E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3 h 48"/>
                    <a:gd name="T2" fmla="*/ 10 w 36"/>
                    <a:gd name="T3" fmla="*/ 39 h 48"/>
                    <a:gd name="T4" fmla="*/ 6 w 36"/>
                    <a:gd name="T5" fmla="*/ 23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3">
                  <a:extLst>
                    <a:ext uri="{FF2B5EF4-FFF2-40B4-BE49-F238E27FC236}">
                      <a16:creationId xmlns:a16="http://schemas.microsoft.com/office/drawing/2014/main" id="{863179A1-F985-A84C-AEBA-E7CECA69D57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4 h 37"/>
                    <a:gd name="T2" fmla="*/ 13 w 36"/>
                    <a:gd name="T3" fmla="*/ 1 h 37"/>
                    <a:gd name="T4" fmla="*/ 38 w 36"/>
                    <a:gd name="T5" fmla="*/ 13 h 37"/>
                    <a:gd name="T6" fmla="*/ 8 w 36"/>
                    <a:gd name="T7" fmla="*/ 13 h 37"/>
                    <a:gd name="T8" fmla="*/ 0 w 36"/>
                    <a:gd name="T9" fmla="*/ 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4">
                  <a:extLst>
                    <a:ext uri="{FF2B5EF4-FFF2-40B4-BE49-F238E27FC236}">
                      <a16:creationId xmlns:a16="http://schemas.microsoft.com/office/drawing/2014/main" id="{42D87CCA-63E1-4C40-8B59-14F51A1232D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1 h 96"/>
                    <a:gd name="T2" fmla="*/ 28 w 170"/>
                    <a:gd name="T3" fmla="*/ 21 h 96"/>
                    <a:gd name="T4" fmla="*/ 56 w 170"/>
                    <a:gd name="T5" fmla="*/ 18 h 96"/>
                    <a:gd name="T6" fmla="*/ 80 w 170"/>
                    <a:gd name="T7" fmla="*/ 8 h 96"/>
                    <a:gd name="T8" fmla="*/ 64 w 170"/>
                    <a:gd name="T9" fmla="*/ 21 h 96"/>
                    <a:gd name="T10" fmla="*/ 125 w 170"/>
                    <a:gd name="T11" fmla="*/ 41 h 96"/>
                    <a:gd name="T12" fmla="*/ 161 w 170"/>
                    <a:gd name="T13" fmla="*/ 55 h 96"/>
                    <a:gd name="T14" fmla="*/ 117 w 170"/>
                    <a:gd name="T15" fmla="*/ 65 h 96"/>
                    <a:gd name="T16" fmla="*/ 89 w 170"/>
                    <a:gd name="T17" fmla="*/ 48 h 96"/>
                    <a:gd name="T18" fmla="*/ 76 w 170"/>
                    <a:gd name="T19" fmla="*/ 45 h 96"/>
                    <a:gd name="T20" fmla="*/ 24 w 170"/>
                    <a:gd name="T21" fmla="*/ 35 h 96"/>
                    <a:gd name="T22" fmla="*/ 0 w 170"/>
                    <a:gd name="T23" fmla="*/ 41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5">
                  <a:extLst>
                    <a:ext uri="{FF2B5EF4-FFF2-40B4-BE49-F238E27FC236}">
                      <a16:creationId xmlns:a16="http://schemas.microsoft.com/office/drawing/2014/main" id="{1E9F8A73-D5C8-224B-9A9F-ECC6FDEA1F3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20 h 44"/>
                    <a:gd name="T6" fmla="*/ 112 w 138"/>
                    <a:gd name="T7" fmla="*/ 17 h 44"/>
                    <a:gd name="T8" fmla="*/ 108 w 138"/>
                    <a:gd name="T9" fmla="*/ 37 h 44"/>
                    <a:gd name="T10" fmla="*/ 64 w 138"/>
                    <a:gd name="T11" fmla="*/ 34 h 44"/>
                    <a:gd name="T12" fmla="*/ 0 w 138"/>
                    <a:gd name="T13" fmla="*/ 30 h 44"/>
                    <a:gd name="T14" fmla="*/ 28 w 138"/>
                    <a:gd name="T15" fmla="*/ 17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6">
                  <a:extLst>
                    <a:ext uri="{FF2B5EF4-FFF2-40B4-BE49-F238E27FC236}">
                      <a16:creationId xmlns:a16="http://schemas.microsoft.com/office/drawing/2014/main" id="{3E7D3AF5-CB28-EE43-935D-0A9EF77454A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0 h 42"/>
                    <a:gd name="T2" fmla="*/ 36 w 57"/>
                    <a:gd name="T3" fmla="*/ 11 h 42"/>
                    <a:gd name="T4" fmla="*/ 17 w 57"/>
                    <a:gd name="T5" fmla="*/ 2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37">
                  <a:extLst>
                    <a:ext uri="{FF2B5EF4-FFF2-40B4-BE49-F238E27FC236}">
                      <a16:creationId xmlns:a16="http://schemas.microsoft.com/office/drawing/2014/main" id="{7151DF50-4AEB-B149-A2C7-49C92E811BA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8 w 39"/>
                    <a:gd name="T1" fmla="*/ 27 h 52"/>
                    <a:gd name="T2" fmla="*/ 18 w 39"/>
                    <a:gd name="T3" fmla="*/ 0 h 52"/>
                    <a:gd name="T4" fmla="*/ 18 w 39"/>
                    <a:gd name="T5" fmla="*/ 27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38">
                  <a:extLst>
                    <a:ext uri="{FF2B5EF4-FFF2-40B4-BE49-F238E27FC236}">
                      <a16:creationId xmlns:a16="http://schemas.microsoft.com/office/drawing/2014/main" id="{8AA58B1F-5C02-844C-83C2-646258A6BA1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7 h 80"/>
                    <a:gd name="T2" fmla="*/ 20 w 44"/>
                    <a:gd name="T3" fmla="*/ 27 h 80"/>
                    <a:gd name="T4" fmla="*/ 25 w 44"/>
                    <a:gd name="T5" fmla="*/ 40 h 80"/>
                    <a:gd name="T6" fmla="*/ 37 w 44"/>
                    <a:gd name="T7" fmla="*/ 44 h 80"/>
                    <a:gd name="T8" fmla="*/ 25 w 44"/>
                    <a:gd name="T9" fmla="*/ 60 h 80"/>
                    <a:gd name="T10" fmla="*/ 0 w 44"/>
                    <a:gd name="T11" fmla="*/ 17 h 80"/>
                    <a:gd name="T12" fmla="*/ 4 w 44"/>
                    <a:gd name="T13" fmla="*/ 7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9">
                  <a:extLst>
                    <a:ext uri="{FF2B5EF4-FFF2-40B4-BE49-F238E27FC236}">
                      <a16:creationId xmlns:a16="http://schemas.microsoft.com/office/drawing/2014/main" id="{5139E01D-9C13-8340-BFDF-03CACE696CE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327 w 323"/>
                    <a:gd name="T1" fmla="*/ 2 h 64"/>
                    <a:gd name="T2" fmla="*/ 343 w 323"/>
                    <a:gd name="T3" fmla="*/ 13 h 64"/>
                    <a:gd name="T4" fmla="*/ 349 w 323"/>
                    <a:gd name="T5" fmla="*/ 0 h 64"/>
                    <a:gd name="T6" fmla="*/ 394 w 323"/>
                    <a:gd name="T7" fmla="*/ 0 h 64"/>
                    <a:gd name="T8" fmla="*/ 427 w 323"/>
                    <a:gd name="T9" fmla="*/ 27 h 64"/>
                    <a:gd name="T10" fmla="*/ 474 w 323"/>
                    <a:gd name="T11" fmla="*/ 16 h 64"/>
                    <a:gd name="T12" fmla="*/ 467 w 323"/>
                    <a:gd name="T13" fmla="*/ 45 h 64"/>
                    <a:gd name="T14" fmla="*/ 443 w 323"/>
                    <a:gd name="T15" fmla="*/ 72 h 64"/>
                    <a:gd name="T16" fmla="*/ 438 w 323"/>
                    <a:gd name="T17" fmla="*/ 45 h 64"/>
                    <a:gd name="T18" fmla="*/ 427 w 323"/>
                    <a:gd name="T19" fmla="*/ 48 h 64"/>
                    <a:gd name="T20" fmla="*/ 415 w 323"/>
                    <a:gd name="T21" fmla="*/ 45 h 64"/>
                    <a:gd name="T22" fmla="*/ 391 w 323"/>
                    <a:gd name="T23" fmla="*/ 33 h 64"/>
                    <a:gd name="T24" fmla="*/ 339 w 323"/>
                    <a:gd name="T25" fmla="*/ 59 h 64"/>
                    <a:gd name="T26" fmla="*/ 299 w 323"/>
                    <a:gd name="T27" fmla="*/ 69 h 64"/>
                    <a:gd name="T28" fmla="*/ 315 w 323"/>
                    <a:gd name="T29" fmla="*/ 89 h 64"/>
                    <a:gd name="T30" fmla="*/ 279 w 323"/>
                    <a:gd name="T31" fmla="*/ 98 h 64"/>
                    <a:gd name="T32" fmla="*/ 251 w 323"/>
                    <a:gd name="T33" fmla="*/ 95 h 64"/>
                    <a:gd name="T34" fmla="*/ 263 w 323"/>
                    <a:gd name="T35" fmla="*/ 89 h 64"/>
                    <a:gd name="T36" fmla="*/ 254 w 323"/>
                    <a:gd name="T37" fmla="*/ 63 h 64"/>
                    <a:gd name="T38" fmla="*/ 251 w 323"/>
                    <a:gd name="T39" fmla="*/ 48 h 64"/>
                    <a:gd name="T40" fmla="*/ 235 w 323"/>
                    <a:gd name="T41" fmla="*/ 36 h 64"/>
                    <a:gd name="T42" fmla="*/ 211 w 323"/>
                    <a:gd name="T43" fmla="*/ 42 h 64"/>
                    <a:gd name="T44" fmla="*/ 199 w 323"/>
                    <a:gd name="T45" fmla="*/ 42 h 64"/>
                    <a:gd name="T46" fmla="*/ 183 w 323"/>
                    <a:gd name="T47" fmla="*/ 39 h 64"/>
                    <a:gd name="T48" fmla="*/ 123 w 323"/>
                    <a:gd name="T49" fmla="*/ 3 h 64"/>
                    <a:gd name="T50" fmla="*/ 88 w 323"/>
                    <a:gd name="T51" fmla="*/ 22 h 64"/>
                    <a:gd name="T52" fmla="*/ 1 w 323"/>
                    <a:gd name="T53" fmla="*/ 0 h 64"/>
                    <a:gd name="T54" fmla="*/ 327 w 323"/>
                    <a:gd name="T55" fmla="*/ 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0">
                  <a:extLst>
                    <a:ext uri="{FF2B5EF4-FFF2-40B4-BE49-F238E27FC236}">
                      <a16:creationId xmlns:a16="http://schemas.microsoft.com/office/drawing/2014/main" id="{6512B42C-4D10-C64B-BD01-F35FBEF1B08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56 w 300"/>
                    <a:gd name="T1" fmla="*/ 49 h 31"/>
                    <a:gd name="T2" fmla="*/ 45 w 300"/>
                    <a:gd name="T3" fmla="*/ 2 h 31"/>
                    <a:gd name="T4" fmla="*/ 424 w 300"/>
                    <a:gd name="T5" fmla="*/ 0 h 31"/>
                    <a:gd name="T6" fmla="*/ 440 w 300"/>
                    <a:gd name="T7" fmla="*/ 22 h 31"/>
                    <a:gd name="T8" fmla="*/ 392 w 300"/>
                    <a:gd name="T9" fmla="*/ 25 h 31"/>
                    <a:gd name="T10" fmla="*/ 156 w 300"/>
                    <a:gd name="T11" fmla="*/ 49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1">
                  <a:extLst>
                    <a:ext uri="{FF2B5EF4-FFF2-40B4-BE49-F238E27FC236}">
                      <a16:creationId xmlns:a16="http://schemas.microsoft.com/office/drawing/2014/main" id="{38B79EF6-AE21-1442-8A59-0BDDD79213C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2 h 29"/>
                    <a:gd name="T2" fmla="*/ 12 w 41"/>
                    <a:gd name="T3" fmla="*/ 25 h 29"/>
                    <a:gd name="T4" fmla="*/ 0 w 41"/>
                    <a:gd name="T5" fmla="*/ 22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2">
                  <a:extLst>
                    <a:ext uri="{FF2B5EF4-FFF2-40B4-BE49-F238E27FC236}">
                      <a16:creationId xmlns:a16="http://schemas.microsoft.com/office/drawing/2014/main" id="{CE25668F-058F-0A45-B62A-81FD4835C4A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171 w 436"/>
                    <a:gd name="T1" fmla="*/ 2 h 152"/>
                    <a:gd name="T2" fmla="*/ 1022 w 436"/>
                    <a:gd name="T3" fmla="*/ 0 h 152"/>
                    <a:gd name="T4" fmla="*/ 975 w 436"/>
                    <a:gd name="T5" fmla="*/ 132 h 152"/>
                    <a:gd name="T6" fmla="*/ 931 w 436"/>
                    <a:gd name="T7" fmla="*/ 166 h 152"/>
                    <a:gd name="T8" fmla="*/ 919 w 436"/>
                    <a:gd name="T9" fmla="*/ 171 h 152"/>
                    <a:gd name="T10" fmla="*/ 879 w 436"/>
                    <a:gd name="T11" fmla="*/ 179 h 152"/>
                    <a:gd name="T12" fmla="*/ 846 w 436"/>
                    <a:gd name="T13" fmla="*/ 215 h 152"/>
                    <a:gd name="T14" fmla="*/ 849 w 436"/>
                    <a:gd name="T15" fmla="*/ 242 h 152"/>
                    <a:gd name="T16" fmla="*/ 853 w 436"/>
                    <a:gd name="T17" fmla="*/ 262 h 152"/>
                    <a:gd name="T18" fmla="*/ 858 w 436"/>
                    <a:gd name="T19" fmla="*/ 277 h 152"/>
                    <a:gd name="T20" fmla="*/ 849 w 436"/>
                    <a:gd name="T21" fmla="*/ 299 h 152"/>
                    <a:gd name="T22" fmla="*/ 823 w 436"/>
                    <a:gd name="T23" fmla="*/ 294 h 152"/>
                    <a:gd name="T24" fmla="*/ 802 w 436"/>
                    <a:gd name="T25" fmla="*/ 316 h 152"/>
                    <a:gd name="T26" fmla="*/ 813 w 436"/>
                    <a:gd name="T27" fmla="*/ 257 h 152"/>
                    <a:gd name="T28" fmla="*/ 792 w 436"/>
                    <a:gd name="T29" fmla="*/ 245 h 152"/>
                    <a:gd name="T30" fmla="*/ 806 w 436"/>
                    <a:gd name="T31" fmla="*/ 228 h 152"/>
                    <a:gd name="T32" fmla="*/ 802 w 436"/>
                    <a:gd name="T33" fmla="*/ 218 h 152"/>
                    <a:gd name="T34" fmla="*/ 750 w 436"/>
                    <a:gd name="T35" fmla="*/ 230 h 152"/>
                    <a:gd name="T36" fmla="*/ 743 w 436"/>
                    <a:gd name="T37" fmla="*/ 208 h 152"/>
                    <a:gd name="T38" fmla="*/ 696 w 436"/>
                    <a:gd name="T39" fmla="*/ 230 h 152"/>
                    <a:gd name="T40" fmla="*/ 750 w 436"/>
                    <a:gd name="T41" fmla="*/ 252 h 152"/>
                    <a:gd name="T42" fmla="*/ 715 w 436"/>
                    <a:gd name="T43" fmla="*/ 286 h 152"/>
                    <a:gd name="T44" fmla="*/ 729 w 436"/>
                    <a:gd name="T45" fmla="*/ 308 h 152"/>
                    <a:gd name="T46" fmla="*/ 738 w 436"/>
                    <a:gd name="T47" fmla="*/ 338 h 152"/>
                    <a:gd name="T48" fmla="*/ 724 w 436"/>
                    <a:gd name="T49" fmla="*/ 340 h 152"/>
                    <a:gd name="T50" fmla="*/ 736 w 436"/>
                    <a:gd name="T51" fmla="*/ 352 h 152"/>
                    <a:gd name="T52" fmla="*/ 720 w 436"/>
                    <a:gd name="T53" fmla="*/ 372 h 152"/>
                    <a:gd name="T54" fmla="*/ 0 w 436"/>
                    <a:gd name="T55" fmla="*/ 365 h 152"/>
                    <a:gd name="T56" fmla="*/ 171 w 436"/>
                    <a:gd name="T57" fmla="*/ 2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3">
                  <a:extLst>
                    <a:ext uri="{FF2B5EF4-FFF2-40B4-BE49-F238E27FC236}">
                      <a16:creationId xmlns:a16="http://schemas.microsoft.com/office/drawing/2014/main" id="{95E29EE6-A406-BA49-9E15-A7276291AA8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27 h 165"/>
                    <a:gd name="T2" fmla="*/ 15 w 47"/>
                    <a:gd name="T3" fmla="*/ 88 h 165"/>
                    <a:gd name="T4" fmla="*/ 17 w 47"/>
                    <a:gd name="T5" fmla="*/ 55 h 165"/>
                    <a:gd name="T6" fmla="*/ 11 w 47"/>
                    <a:gd name="T7" fmla="*/ 32 h 165"/>
                    <a:gd name="T8" fmla="*/ 17 w 47"/>
                    <a:gd name="T9" fmla="*/ 10 h 165"/>
                    <a:gd name="T10" fmla="*/ 21 w 47"/>
                    <a:gd name="T11" fmla="*/ 0 h 165"/>
                    <a:gd name="T12" fmla="*/ 31 w 47"/>
                    <a:gd name="T13" fmla="*/ 24 h 165"/>
                    <a:gd name="T14" fmla="*/ 47 w 47"/>
                    <a:gd name="T15" fmla="*/ 80 h 165"/>
                    <a:gd name="T16" fmla="*/ 31 w 47"/>
                    <a:gd name="T17" fmla="*/ 88 h 165"/>
                    <a:gd name="T18" fmla="*/ 23 w 47"/>
                    <a:gd name="T19" fmla="*/ 102 h 165"/>
                    <a:gd name="T20" fmla="*/ 21 w 47"/>
                    <a:gd name="T21" fmla="*/ 107 h 165"/>
                    <a:gd name="T22" fmla="*/ 27 w 47"/>
                    <a:gd name="T23" fmla="*/ 109 h 165"/>
                    <a:gd name="T24" fmla="*/ 31 w 47"/>
                    <a:gd name="T25" fmla="*/ 119 h 165"/>
                    <a:gd name="T26" fmla="*/ 13 w 47"/>
                    <a:gd name="T27" fmla="*/ 120 h 165"/>
                    <a:gd name="T28" fmla="*/ 7 w 47"/>
                    <a:gd name="T29" fmla="*/ 130 h 165"/>
                    <a:gd name="T30" fmla="*/ 3 w 47"/>
                    <a:gd name="T31" fmla="*/ 125 h 165"/>
                    <a:gd name="T32" fmla="*/ 5 w 47"/>
                    <a:gd name="T33" fmla="*/ 127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4">
                  <a:extLst>
                    <a:ext uri="{FF2B5EF4-FFF2-40B4-BE49-F238E27FC236}">
                      <a16:creationId xmlns:a16="http://schemas.microsoft.com/office/drawing/2014/main" id="{1F1AF15F-03D5-8D47-BC65-450E826FE53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50 h 103"/>
                    <a:gd name="T2" fmla="*/ 30 w 138"/>
                    <a:gd name="T3" fmla="*/ 35 h 103"/>
                    <a:gd name="T4" fmla="*/ 50 w 138"/>
                    <a:gd name="T5" fmla="*/ 27 h 103"/>
                    <a:gd name="T6" fmla="*/ 54 w 138"/>
                    <a:gd name="T7" fmla="*/ 37 h 103"/>
                    <a:gd name="T8" fmla="*/ 66 w 138"/>
                    <a:gd name="T9" fmla="*/ 40 h 103"/>
                    <a:gd name="T10" fmla="*/ 80 w 138"/>
                    <a:gd name="T11" fmla="*/ 45 h 103"/>
                    <a:gd name="T12" fmla="*/ 116 w 138"/>
                    <a:gd name="T13" fmla="*/ 27 h 103"/>
                    <a:gd name="T14" fmla="*/ 130 w 138"/>
                    <a:gd name="T15" fmla="*/ 14 h 103"/>
                    <a:gd name="T16" fmla="*/ 138 w 138"/>
                    <a:gd name="T17" fmla="*/ 9 h 103"/>
                    <a:gd name="T18" fmla="*/ 106 w 138"/>
                    <a:gd name="T19" fmla="*/ 40 h 103"/>
                    <a:gd name="T20" fmla="*/ 84 w 138"/>
                    <a:gd name="T21" fmla="*/ 55 h 103"/>
                    <a:gd name="T22" fmla="*/ 66 w 138"/>
                    <a:gd name="T23" fmla="*/ 66 h 103"/>
                    <a:gd name="T24" fmla="*/ 48 w 138"/>
                    <a:gd name="T25" fmla="*/ 84 h 103"/>
                    <a:gd name="T26" fmla="*/ 26 w 138"/>
                    <a:gd name="T27" fmla="*/ 73 h 103"/>
                    <a:gd name="T28" fmla="*/ 20 w 138"/>
                    <a:gd name="T29" fmla="*/ 71 h 103"/>
                    <a:gd name="T30" fmla="*/ 22 w 138"/>
                    <a:gd name="T31" fmla="*/ 79 h 103"/>
                    <a:gd name="T32" fmla="*/ 0 w 138"/>
                    <a:gd name="T33" fmla="*/ 79 h 103"/>
                    <a:gd name="T34" fmla="*/ 10 w 138"/>
                    <a:gd name="T35" fmla="*/ 64 h 103"/>
                    <a:gd name="T36" fmla="*/ 26 w 138"/>
                    <a:gd name="T37" fmla="*/ 5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5">
                  <a:extLst>
                    <a:ext uri="{FF2B5EF4-FFF2-40B4-BE49-F238E27FC236}">
                      <a16:creationId xmlns:a16="http://schemas.microsoft.com/office/drawing/2014/main" id="{5C3B9F12-03B0-F14F-BBA3-6E15E1429D8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7 w 188"/>
                    <a:gd name="T1" fmla="*/ 20 h 214"/>
                    <a:gd name="T2" fmla="*/ 159 w 188"/>
                    <a:gd name="T3" fmla="*/ 5 h 214"/>
                    <a:gd name="T4" fmla="*/ 169 w 188"/>
                    <a:gd name="T5" fmla="*/ 0 h 214"/>
                    <a:gd name="T6" fmla="*/ 181 w 188"/>
                    <a:gd name="T7" fmla="*/ 20 h 214"/>
                    <a:gd name="T8" fmla="*/ 187 w 188"/>
                    <a:gd name="T9" fmla="*/ 35 h 214"/>
                    <a:gd name="T10" fmla="*/ 177 w 188"/>
                    <a:gd name="T11" fmla="*/ 48 h 214"/>
                    <a:gd name="T12" fmla="*/ 169 w 188"/>
                    <a:gd name="T13" fmla="*/ 63 h 214"/>
                    <a:gd name="T14" fmla="*/ 161 w 188"/>
                    <a:gd name="T15" fmla="*/ 104 h 214"/>
                    <a:gd name="T16" fmla="*/ 143 w 188"/>
                    <a:gd name="T17" fmla="*/ 112 h 214"/>
                    <a:gd name="T18" fmla="*/ 119 w 188"/>
                    <a:gd name="T19" fmla="*/ 113 h 214"/>
                    <a:gd name="T20" fmla="*/ 111 w 188"/>
                    <a:gd name="T21" fmla="*/ 102 h 214"/>
                    <a:gd name="T22" fmla="*/ 101 w 188"/>
                    <a:gd name="T23" fmla="*/ 120 h 214"/>
                    <a:gd name="T24" fmla="*/ 90 w 188"/>
                    <a:gd name="T25" fmla="*/ 123 h 214"/>
                    <a:gd name="T26" fmla="*/ 80 w 188"/>
                    <a:gd name="T27" fmla="*/ 109 h 214"/>
                    <a:gd name="T28" fmla="*/ 58 w 188"/>
                    <a:gd name="T29" fmla="*/ 118 h 214"/>
                    <a:gd name="T30" fmla="*/ 76 w 188"/>
                    <a:gd name="T31" fmla="*/ 117 h 214"/>
                    <a:gd name="T32" fmla="*/ 78 w 188"/>
                    <a:gd name="T33" fmla="*/ 132 h 214"/>
                    <a:gd name="T34" fmla="*/ 58 w 188"/>
                    <a:gd name="T35" fmla="*/ 137 h 214"/>
                    <a:gd name="T36" fmla="*/ 34 w 188"/>
                    <a:gd name="T37" fmla="*/ 137 h 214"/>
                    <a:gd name="T38" fmla="*/ 36 w 188"/>
                    <a:gd name="T39" fmla="*/ 127 h 214"/>
                    <a:gd name="T40" fmla="*/ 46 w 188"/>
                    <a:gd name="T41" fmla="*/ 118 h 214"/>
                    <a:gd name="T42" fmla="*/ 34 w 188"/>
                    <a:gd name="T43" fmla="*/ 122 h 214"/>
                    <a:gd name="T44" fmla="*/ 26 w 188"/>
                    <a:gd name="T45" fmla="*/ 137 h 214"/>
                    <a:gd name="T46" fmla="*/ 30 w 188"/>
                    <a:gd name="T47" fmla="*/ 156 h 214"/>
                    <a:gd name="T48" fmla="*/ 14 w 188"/>
                    <a:gd name="T49" fmla="*/ 164 h 214"/>
                    <a:gd name="T50" fmla="*/ 0 w 188"/>
                    <a:gd name="T51" fmla="*/ 176 h 214"/>
                    <a:gd name="T52" fmla="*/ 8 w 188"/>
                    <a:gd name="T53" fmla="*/ 155 h 214"/>
                    <a:gd name="T54" fmla="*/ 0 w 188"/>
                    <a:gd name="T55" fmla="*/ 135 h 214"/>
                    <a:gd name="T56" fmla="*/ 14 w 188"/>
                    <a:gd name="T57" fmla="*/ 125 h 214"/>
                    <a:gd name="T58" fmla="*/ 32 w 188"/>
                    <a:gd name="T59" fmla="*/ 110 h 214"/>
                    <a:gd name="T60" fmla="*/ 44 w 188"/>
                    <a:gd name="T61" fmla="*/ 97 h 214"/>
                    <a:gd name="T62" fmla="*/ 72 w 188"/>
                    <a:gd name="T63" fmla="*/ 95 h 214"/>
                    <a:gd name="T64" fmla="*/ 84 w 188"/>
                    <a:gd name="T65" fmla="*/ 92 h 214"/>
                    <a:gd name="T66" fmla="*/ 113 w 188"/>
                    <a:gd name="T67" fmla="*/ 64 h 214"/>
                    <a:gd name="T68" fmla="*/ 119 w 188"/>
                    <a:gd name="T69" fmla="*/ 76 h 214"/>
                    <a:gd name="T70" fmla="*/ 131 w 188"/>
                    <a:gd name="T71" fmla="*/ 63 h 214"/>
                    <a:gd name="T72" fmla="*/ 149 w 188"/>
                    <a:gd name="T73" fmla="*/ 44 h 214"/>
                    <a:gd name="T74" fmla="*/ 153 w 188"/>
                    <a:gd name="T75" fmla="*/ 35 h 214"/>
                    <a:gd name="T76" fmla="*/ 147 w 188"/>
                    <a:gd name="T77" fmla="*/ 31 h 214"/>
                    <a:gd name="T78" fmla="*/ 151 w 188"/>
                    <a:gd name="T79" fmla="*/ 26 h 214"/>
                    <a:gd name="T80" fmla="*/ 157 w 188"/>
                    <a:gd name="T81" fmla="*/ 2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6">
                  <a:extLst>
                    <a:ext uri="{FF2B5EF4-FFF2-40B4-BE49-F238E27FC236}">
                      <a16:creationId xmlns:a16="http://schemas.microsoft.com/office/drawing/2014/main" id="{DBA20C43-2507-8D44-A57E-297DFFED72D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7 h 13"/>
                    <a:gd name="T2" fmla="*/ 4 w 13"/>
                    <a:gd name="T3" fmla="*/ 10 h 13"/>
                    <a:gd name="T4" fmla="*/ 0 w 13"/>
                    <a:gd name="T5" fmla="*/ 7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47">
                  <a:extLst>
                    <a:ext uri="{FF2B5EF4-FFF2-40B4-BE49-F238E27FC236}">
                      <a16:creationId xmlns:a16="http://schemas.microsoft.com/office/drawing/2014/main" id="{0D0FC028-AAF6-1F4F-B1E9-5408342DC96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3 w 812"/>
                    <a:gd name="T1" fmla="*/ 21 h 564"/>
                    <a:gd name="T2" fmla="*/ 779 w 812"/>
                    <a:gd name="T3" fmla="*/ 64 h 564"/>
                    <a:gd name="T4" fmla="*/ 749 w 812"/>
                    <a:gd name="T5" fmla="*/ 100 h 564"/>
                    <a:gd name="T6" fmla="*/ 723 w 812"/>
                    <a:gd name="T7" fmla="*/ 116 h 564"/>
                    <a:gd name="T8" fmla="*/ 635 w 812"/>
                    <a:gd name="T9" fmla="*/ 147 h 564"/>
                    <a:gd name="T10" fmla="*/ 633 w 812"/>
                    <a:gd name="T11" fmla="*/ 172 h 564"/>
                    <a:gd name="T12" fmla="*/ 605 w 812"/>
                    <a:gd name="T13" fmla="*/ 188 h 564"/>
                    <a:gd name="T14" fmla="*/ 621 w 812"/>
                    <a:gd name="T15" fmla="*/ 146 h 564"/>
                    <a:gd name="T16" fmla="*/ 577 w 812"/>
                    <a:gd name="T17" fmla="*/ 154 h 564"/>
                    <a:gd name="T18" fmla="*/ 557 w 812"/>
                    <a:gd name="T19" fmla="*/ 179 h 564"/>
                    <a:gd name="T20" fmla="*/ 597 w 812"/>
                    <a:gd name="T21" fmla="*/ 229 h 564"/>
                    <a:gd name="T22" fmla="*/ 595 w 812"/>
                    <a:gd name="T23" fmla="*/ 301 h 564"/>
                    <a:gd name="T24" fmla="*/ 543 w 812"/>
                    <a:gd name="T25" fmla="*/ 333 h 564"/>
                    <a:gd name="T26" fmla="*/ 523 w 812"/>
                    <a:gd name="T27" fmla="*/ 316 h 564"/>
                    <a:gd name="T28" fmla="*/ 483 w 812"/>
                    <a:gd name="T29" fmla="*/ 285 h 564"/>
                    <a:gd name="T30" fmla="*/ 463 w 812"/>
                    <a:gd name="T31" fmla="*/ 285 h 564"/>
                    <a:gd name="T32" fmla="*/ 451 w 812"/>
                    <a:gd name="T33" fmla="*/ 323 h 564"/>
                    <a:gd name="T34" fmla="*/ 501 w 812"/>
                    <a:gd name="T35" fmla="*/ 380 h 564"/>
                    <a:gd name="T36" fmla="*/ 511 w 812"/>
                    <a:gd name="T37" fmla="*/ 429 h 564"/>
                    <a:gd name="T38" fmla="*/ 527 w 812"/>
                    <a:gd name="T39" fmla="*/ 459 h 564"/>
                    <a:gd name="T40" fmla="*/ 493 w 812"/>
                    <a:gd name="T41" fmla="*/ 446 h 564"/>
                    <a:gd name="T42" fmla="*/ 471 w 812"/>
                    <a:gd name="T43" fmla="*/ 424 h 564"/>
                    <a:gd name="T44" fmla="*/ 423 w 812"/>
                    <a:gd name="T45" fmla="*/ 347 h 564"/>
                    <a:gd name="T46" fmla="*/ 427 w 812"/>
                    <a:gd name="T47" fmla="*/ 254 h 564"/>
                    <a:gd name="T48" fmla="*/ 423 w 812"/>
                    <a:gd name="T49" fmla="*/ 220 h 564"/>
                    <a:gd name="T50" fmla="*/ 413 w 812"/>
                    <a:gd name="T51" fmla="*/ 226 h 564"/>
                    <a:gd name="T52" fmla="*/ 386 w 812"/>
                    <a:gd name="T53" fmla="*/ 218 h 564"/>
                    <a:gd name="T54" fmla="*/ 360 w 812"/>
                    <a:gd name="T55" fmla="*/ 139 h 564"/>
                    <a:gd name="T56" fmla="*/ 330 w 812"/>
                    <a:gd name="T57" fmla="*/ 136 h 564"/>
                    <a:gd name="T58" fmla="*/ 288 w 812"/>
                    <a:gd name="T59" fmla="*/ 141 h 564"/>
                    <a:gd name="T60" fmla="*/ 242 w 812"/>
                    <a:gd name="T61" fmla="*/ 190 h 564"/>
                    <a:gd name="T62" fmla="*/ 196 w 812"/>
                    <a:gd name="T63" fmla="*/ 220 h 564"/>
                    <a:gd name="T64" fmla="*/ 184 w 812"/>
                    <a:gd name="T65" fmla="*/ 224 h 564"/>
                    <a:gd name="T66" fmla="*/ 160 w 812"/>
                    <a:gd name="T67" fmla="*/ 269 h 564"/>
                    <a:gd name="T68" fmla="*/ 152 w 812"/>
                    <a:gd name="T69" fmla="*/ 290 h 564"/>
                    <a:gd name="T70" fmla="*/ 128 w 812"/>
                    <a:gd name="T71" fmla="*/ 331 h 564"/>
                    <a:gd name="T72" fmla="*/ 94 w 812"/>
                    <a:gd name="T73" fmla="*/ 321 h 564"/>
                    <a:gd name="T74" fmla="*/ 66 w 812"/>
                    <a:gd name="T75" fmla="*/ 211 h 564"/>
                    <a:gd name="T76" fmla="*/ 72 w 812"/>
                    <a:gd name="T77" fmla="*/ 128 h 564"/>
                    <a:gd name="T78" fmla="*/ 44 w 812"/>
                    <a:gd name="T79" fmla="*/ 147 h 564"/>
                    <a:gd name="T80" fmla="*/ 20 w 812"/>
                    <a:gd name="T81" fmla="*/ 123 h 564"/>
                    <a:gd name="T82" fmla="*/ 24 w 812"/>
                    <a:gd name="T83" fmla="*/ 113 h 564"/>
                    <a:gd name="T84" fmla="*/ 0 w 812"/>
                    <a:gd name="T85" fmla="*/ 75 h 564"/>
                    <a:gd name="T86" fmla="*/ 799 w 812"/>
                    <a:gd name="T87" fmla="*/ 5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48">
                  <a:extLst>
                    <a:ext uri="{FF2B5EF4-FFF2-40B4-BE49-F238E27FC236}">
                      <a16:creationId xmlns:a16="http://schemas.microsoft.com/office/drawing/2014/main" id="{4964A3C0-D7C2-1E4F-AD6B-0F78AE18831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9 h 85"/>
                    <a:gd name="T2" fmla="*/ 18 w 43"/>
                    <a:gd name="T3" fmla="*/ 3 h 85"/>
                    <a:gd name="T4" fmla="*/ 39 w 43"/>
                    <a:gd name="T5" fmla="*/ 28 h 85"/>
                    <a:gd name="T6" fmla="*/ 20 w 43"/>
                    <a:gd name="T7" fmla="*/ 71 h 85"/>
                    <a:gd name="T8" fmla="*/ 1 w 43"/>
                    <a:gd name="T9" fmla="*/ 58 h 85"/>
                    <a:gd name="T10" fmla="*/ 7 w 43"/>
                    <a:gd name="T11" fmla="*/ 9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49">
                  <a:extLst>
                    <a:ext uri="{FF2B5EF4-FFF2-40B4-BE49-F238E27FC236}">
                      <a16:creationId xmlns:a16="http://schemas.microsoft.com/office/drawing/2014/main" id="{D4136F28-DB70-8548-9E2B-FCAD4075895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2 w 44"/>
                    <a:gd name="T1" fmla="*/ 22 h 74"/>
                    <a:gd name="T2" fmla="*/ 28 w 44"/>
                    <a:gd name="T3" fmla="*/ 2 h 74"/>
                    <a:gd name="T4" fmla="*/ 41 w 44"/>
                    <a:gd name="T5" fmla="*/ 3 h 74"/>
                    <a:gd name="T6" fmla="*/ 37 w 44"/>
                    <a:gd name="T7" fmla="*/ 21 h 74"/>
                    <a:gd name="T8" fmla="*/ 12 w 44"/>
                    <a:gd name="T9" fmla="*/ 59 h 74"/>
                    <a:gd name="T10" fmla="*/ 7 w 44"/>
                    <a:gd name="T11" fmla="*/ 48 h 74"/>
                    <a:gd name="T12" fmla="*/ 3 w 44"/>
                    <a:gd name="T13" fmla="*/ 29 h 74"/>
                    <a:gd name="T14" fmla="*/ 12 w 44"/>
                    <a:gd name="T15" fmla="*/ 2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0">
                  <a:extLst>
                    <a:ext uri="{FF2B5EF4-FFF2-40B4-BE49-F238E27FC236}">
                      <a16:creationId xmlns:a16="http://schemas.microsoft.com/office/drawing/2014/main" id="{58DB7E7F-47B0-874C-A366-DED1D0AFAA2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3 h 30"/>
                    <a:gd name="T2" fmla="*/ 5 w 20"/>
                    <a:gd name="T3" fmla="*/ 24 h 30"/>
                    <a:gd name="T4" fmla="*/ 7 w 20"/>
                    <a:gd name="T5" fmla="*/ 13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12383973-29EE-7645-BE90-82B0E53BDBE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716 w 682"/>
                    <a:gd name="T1" fmla="*/ 721 h 557"/>
                    <a:gd name="T2" fmla="*/ 723 w 682"/>
                    <a:gd name="T3" fmla="*/ 701 h 557"/>
                    <a:gd name="T4" fmla="*/ 744 w 682"/>
                    <a:gd name="T5" fmla="*/ 642 h 557"/>
                    <a:gd name="T6" fmla="*/ 460 w 682"/>
                    <a:gd name="T7" fmla="*/ 446 h 557"/>
                    <a:gd name="T8" fmla="*/ 420 w 682"/>
                    <a:gd name="T9" fmla="*/ 538 h 557"/>
                    <a:gd name="T10" fmla="*/ 451 w 682"/>
                    <a:gd name="T11" fmla="*/ 864 h 557"/>
                    <a:gd name="T12" fmla="*/ 420 w 682"/>
                    <a:gd name="T13" fmla="*/ 768 h 557"/>
                    <a:gd name="T14" fmla="*/ 360 w 682"/>
                    <a:gd name="T15" fmla="*/ 683 h 557"/>
                    <a:gd name="T16" fmla="*/ 365 w 682"/>
                    <a:gd name="T17" fmla="*/ 642 h 557"/>
                    <a:gd name="T18" fmla="*/ 368 w 682"/>
                    <a:gd name="T19" fmla="*/ 613 h 557"/>
                    <a:gd name="T20" fmla="*/ 327 w 682"/>
                    <a:gd name="T21" fmla="*/ 583 h 557"/>
                    <a:gd name="T22" fmla="*/ 289 w 682"/>
                    <a:gd name="T23" fmla="*/ 538 h 557"/>
                    <a:gd name="T24" fmla="*/ 220 w 682"/>
                    <a:gd name="T25" fmla="*/ 550 h 557"/>
                    <a:gd name="T26" fmla="*/ 188 w 682"/>
                    <a:gd name="T27" fmla="*/ 567 h 557"/>
                    <a:gd name="T28" fmla="*/ 116 w 682"/>
                    <a:gd name="T29" fmla="*/ 567 h 557"/>
                    <a:gd name="T30" fmla="*/ 33 w 682"/>
                    <a:gd name="T31" fmla="*/ 485 h 557"/>
                    <a:gd name="T32" fmla="*/ 16 w 682"/>
                    <a:gd name="T33" fmla="*/ 459 h 557"/>
                    <a:gd name="T34" fmla="*/ 0 w 682"/>
                    <a:gd name="T35" fmla="*/ 410 h 557"/>
                    <a:gd name="T36" fmla="*/ 36 w 682"/>
                    <a:gd name="T37" fmla="*/ 331 h 557"/>
                    <a:gd name="T38" fmla="*/ 48 w 682"/>
                    <a:gd name="T39" fmla="*/ 281 h 557"/>
                    <a:gd name="T40" fmla="*/ 76 w 682"/>
                    <a:gd name="T41" fmla="*/ 222 h 557"/>
                    <a:gd name="T42" fmla="*/ 121 w 682"/>
                    <a:gd name="T43" fmla="*/ 180 h 557"/>
                    <a:gd name="T44" fmla="*/ 249 w 682"/>
                    <a:gd name="T45" fmla="*/ 104 h 557"/>
                    <a:gd name="T46" fmla="*/ 327 w 682"/>
                    <a:gd name="T47" fmla="*/ 47 h 557"/>
                    <a:gd name="T48" fmla="*/ 384 w 682"/>
                    <a:gd name="T49" fmla="*/ 9 h 557"/>
                    <a:gd name="T50" fmla="*/ 540 w 682"/>
                    <a:gd name="T51" fmla="*/ 3 h 557"/>
                    <a:gd name="T52" fmla="*/ 592 w 682"/>
                    <a:gd name="T53" fmla="*/ 0 h 557"/>
                    <a:gd name="T54" fmla="*/ 571 w 682"/>
                    <a:gd name="T55" fmla="*/ 53 h 557"/>
                    <a:gd name="T56" fmla="*/ 659 w 682"/>
                    <a:gd name="T57" fmla="*/ 131 h 557"/>
                    <a:gd name="T58" fmla="*/ 740 w 682"/>
                    <a:gd name="T59" fmla="*/ 115 h 557"/>
                    <a:gd name="T60" fmla="*/ 787 w 682"/>
                    <a:gd name="T61" fmla="*/ 127 h 557"/>
                    <a:gd name="T62" fmla="*/ 832 w 682"/>
                    <a:gd name="T63" fmla="*/ 151 h 557"/>
                    <a:gd name="T64" fmla="*/ 851 w 682"/>
                    <a:gd name="T65" fmla="*/ 292 h 557"/>
                    <a:gd name="T66" fmla="*/ 851 w 682"/>
                    <a:gd name="T67" fmla="*/ 373 h 557"/>
                    <a:gd name="T68" fmla="*/ 891 w 682"/>
                    <a:gd name="T69" fmla="*/ 440 h 557"/>
                    <a:gd name="T70" fmla="*/ 960 w 682"/>
                    <a:gd name="T71" fmla="*/ 466 h 557"/>
                    <a:gd name="T72" fmla="*/ 1012 w 682"/>
                    <a:gd name="T73" fmla="*/ 459 h 557"/>
                    <a:gd name="T74" fmla="*/ 988 w 682"/>
                    <a:gd name="T75" fmla="*/ 529 h 557"/>
                    <a:gd name="T76" fmla="*/ 891 w 682"/>
                    <a:gd name="T77" fmla="*/ 633 h 557"/>
                    <a:gd name="T78" fmla="*/ 816 w 682"/>
                    <a:gd name="T79" fmla="*/ 754 h 557"/>
                    <a:gd name="T80" fmla="*/ 827 w 682"/>
                    <a:gd name="T81" fmla="*/ 790 h 557"/>
                    <a:gd name="T82" fmla="*/ 647 w 682"/>
                    <a:gd name="T83" fmla="*/ 864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2">
                  <a:extLst>
                    <a:ext uri="{FF2B5EF4-FFF2-40B4-BE49-F238E27FC236}">
                      <a16:creationId xmlns:a16="http://schemas.microsoft.com/office/drawing/2014/main" id="{C8C2C1EB-C220-3D40-A819-3E41402FD2AC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61 w 257"/>
                    <a:gd name="T1" fmla="*/ 540 h 347"/>
                    <a:gd name="T2" fmla="*/ 346 w 257"/>
                    <a:gd name="T3" fmla="*/ 468 h 347"/>
                    <a:gd name="T4" fmla="*/ 323 w 257"/>
                    <a:gd name="T5" fmla="*/ 448 h 347"/>
                    <a:gd name="T6" fmla="*/ 320 w 257"/>
                    <a:gd name="T7" fmla="*/ 419 h 347"/>
                    <a:gd name="T8" fmla="*/ 311 w 257"/>
                    <a:gd name="T9" fmla="*/ 395 h 347"/>
                    <a:gd name="T10" fmla="*/ 311 w 257"/>
                    <a:gd name="T11" fmla="*/ 356 h 347"/>
                    <a:gd name="T12" fmla="*/ 308 w 257"/>
                    <a:gd name="T13" fmla="*/ 333 h 347"/>
                    <a:gd name="T14" fmla="*/ 339 w 257"/>
                    <a:gd name="T15" fmla="*/ 314 h 347"/>
                    <a:gd name="T16" fmla="*/ 382 w 257"/>
                    <a:gd name="T17" fmla="*/ 307 h 347"/>
                    <a:gd name="T18" fmla="*/ 382 w 257"/>
                    <a:gd name="T19" fmla="*/ 212 h 347"/>
                    <a:gd name="T20" fmla="*/ 80 w 257"/>
                    <a:gd name="T21" fmla="*/ 149 h 347"/>
                    <a:gd name="T22" fmla="*/ 48 w 257"/>
                    <a:gd name="T23" fmla="*/ 153 h 347"/>
                    <a:gd name="T24" fmla="*/ 24 w 257"/>
                    <a:gd name="T25" fmla="*/ 159 h 347"/>
                    <a:gd name="T26" fmla="*/ 0 w 257"/>
                    <a:gd name="T27" fmla="*/ 232 h 347"/>
                    <a:gd name="T28" fmla="*/ 138 w 257"/>
                    <a:gd name="T29" fmla="*/ 538 h 347"/>
                    <a:gd name="T30" fmla="*/ 361 w 257"/>
                    <a:gd name="T31" fmla="*/ 5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3">
                  <a:extLst>
                    <a:ext uri="{FF2B5EF4-FFF2-40B4-BE49-F238E27FC236}">
                      <a16:creationId xmlns:a16="http://schemas.microsoft.com/office/drawing/2014/main" id="{526CC849-B1F0-714C-992C-769F4BA6E34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6 w 19"/>
                    <a:gd name="T1" fmla="*/ 20 h 37"/>
                    <a:gd name="T2" fmla="*/ 16 w 19"/>
                    <a:gd name="T3" fmla="*/ 16 h 37"/>
                    <a:gd name="T4" fmla="*/ 6 w 19"/>
                    <a:gd name="T5" fmla="*/ 2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4">
                  <a:extLst>
                    <a:ext uri="{FF2B5EF4-FFF2-40B4-BE49-F238E27FC236}">
                      <a16:creationId xmlns:a16="http://schemas.microsoft.com/office/drawing/2014/main" id="{14D30BCD-68CE-5C46-8CC2-AC0E194CB82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10 h 20"/>
                    <a:gd name="T2" fmla="*/ 15 w 22"/>
                    <a:gd name="T3" fmla="*/ 0 h 20"/>
                    <a:gd name="T4" fmla="*/ 19 w 22"/>
                    <a:gd name="T5" fmla="*/ 10 h 20"/>
                    <a:gd name="T6" fmla="*/ 8 w 22"/>
                    <a:gd name="T7" fmla="*/ 17 h 20"/>
                    <a:gd name="T8" fmla="*/ 11 w 22"/>
                    <a:gd name="T9" fmla="*/ 1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5">
                  <a:extLst>
                    <a:ext uri="{FF2B5EF4-FFF2-40B4-BE49-F238E27FC236}">
                      <a16:creationId xmlns:a16="http://schemas.microsoft.com/office/drawing/2014/main" id="{EF1D4295-A9AB-1C48-95FF-7963E8840DE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4 h 30"/>
                    <a:gd name="T2" fmla="*/ 33 w 57"/>
                    <a:gd name="T3" fmla="*/ 5 h 30"/>
                    <a:gd name="T4" fmla="*/ 37 w 57"/>
                    <a:gd name="T5" fmla="*/ 24 h 30"/>
                    <a:gd name="T6" fmla="*/ 24 w 57"/>
                    <a:gd name="T7" fmla="*/ 1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6">
                  <a:extLst>
                    <a:ext uri="{FF2B5EF4-FFF2-40B4-BE49-F238E27FC236}">
                      <a16:creationId xmlns:a16="http://schemas.microsoft.com/office/drawing/2014/main" id="{C7146688-34D1-A24A-9030-1EC3BF21A57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2 w 693"/>
                    <a:gd name="T1" fmla="*/ 379 h 696"/>
                    <a:gd name="T2" fmla="*/ 392 w 693"/>
                    <a:gd name="T3" fmla="*/ 370 h 696"/>
                    <a:gd name="T4" fmla="*/ 324 w 693"/>
                    <a:gd name="T5" fmla="*/ 337 h 696"/>
                    <a:gd name="T6" fmla="*/ 264 w 693"/>
                    <a:gd name="T7" fmla="*/ 327 h 696"/>
                    <a:gd name="T8" fmla="*/ 236 w 693"/>
                    <a:gd name="T9" fmla="*/ 340 h 696"/>
                    <a:gd name="T10" fmla="*/ 260 w 693"/>
                    <a:gd name="T11" fmla="*/ 350 h 696"/>
                    <a:gd name="T12" fmla="*/ 292 w 693"/>
                    <a:gd name="T13" fmla="*/ 383 h 696"/>
                    <a:gd name="T14" fmla="*/ 320 w 693"/>
                    <a:gd name="T15" fmla="*/ 389 h 696"/>
                    <a:gd name="T16" fmla="*/ 332 w 693"/>
                    <a:gd name="T17" fmla="*/ 438 h 696"/>
                    <a:gd name="T18" fmla="*/ 312 w 693"/>
                    <a:gd name="T19" fmla="*/ 451 h 696"/>
                    <a:gd name="T20" fmla="*/ 260 w 693"/>
                    <a:gd name="T21" fmla="*/ 504 h 696"/>
                    <a:gd name="T22" fmla="*/ 224 w 693"/>
                    <a:gd name="T23" fmla="*/ 513 h 696"/>
                    <a:gd name="T24" fmla="*/ 97 w 693"/>
                    <a:gd name="T25" fmla="*/ 569 h 696"/>
                    <a:gd name="T26" fmla="*/ 77 w 693"/>
                    <a:gd name="T27" fmla="*/ 504 h 696"/>
                    <a:gd name="T28" fmla="*/ 45 w 693"/>
                    <a:gd name="T29" fmla="*/ 428 h 696"/>
                    <a:gd name="T30" fmla="*/ 33 w 693"/>
                    <a:gd name="T31" fmla="*/ 366 h 696"/>
                    <a:gd name="T32" fmla="*/ 53 w 693"/>
                    <a:gd name="T33" fmla="*/ 281 h 696"/>
                    <a:gd name="T34" fmla="*/ 17 w 693"/>
                    <a:gd name="T35" fmla="*/ 320 h 696"/>
                    <a:gd name="T36" fmla="*/ 81 w 693"/>
                    <a:gd name="T37" fmla="*/ 229 h 696"/>
                    <a:gd name="T38" fmla="*/ 113 w 693"/>
                    <a:gd name="T39" fmla="*/ 167 h 696"/>
                    <a:gd name="T40" fmla="*/ 37 w 693"/>
                    <a:gd name="T41" fmla="*/ 167 h 696"/>
                    <a:gd name="T42" fmla="*/ 1 w 693"/>
                    <a:gd name="T43" fmla="*/ 160 h 696"/>
                    <a:gd name="T44" fmla="*/ 25 w 693"/>
                    <a:gd name="T45" fmla="*/ 114 h 696"/>
                    <a:gd name="T46" fmla="*/ 97 w 693"/>
                    <a:gd name="T47" fmla="*/ 92 h 696"/>
                    <a:gd name="T48" fmla="*/ 220 w 693"/>
                    <a:gd name="T49" fmla="*/ 101 h 696"/>
                    <a:gd name="T50" fmla="*/ 228 w 693"/>
                    <a:gd name="T51" fmla="*/ 52 h 696"/>
                    <a:gd name="T52" fmla="*/ 260 w 693"/>
                    <a:gd name="T53" fmla="*/ 0 h 696"/>
                    <a:gd name="T54" fmla="*/ 356 w 693"/>
                    <a:gd name="T55" fmla="*/ 36 h 696"/>
                    <a:gd name="T56" fmla="*/ 328 w 693"/>
                    <a:gd name="T57" fmla="*/ 72 h 696"/>
                    <a:gd name="T58" fmla="*/ 300 w 693"/>
                    <a:gd name="T59" fmla="*/ 144 h 696"/>
                    <a:gd name="T60" fmla="*/ 360 w 693"/>
                    <a:gd name="T61" fmla="*/ 157 h 696"/>
                    <a:gd name="T62" fmla="*/ 372 w 693"/>
                    <a:gd name="T63" fmla="*/ 111 h 696"/>
                    <a:gd name="T64" fmla="*/ 416 w 693"/>
                    <a:gd name="T65" fmla="*/ 75 h 696"/>
                    <a:gd name="T66" fmla="*/ 496 w 693"/>
                    <a:gd name="T67" fmla="*/ 72 h 696"/>
                    <a:gd name="T68" fmla="*/ 527 w 693"/>
                    <a:gd name="T69" fmla="*/ 43 h 696"/>
                    <a:gd name="T70" fmla="*/ 539 w 693"/>
                    <a:gd name="T71" fmla="*/ 376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7">
                  <a:extLst>
                    <a:ext uri="{FF2B5EF4-FFF2-40B4-BE49-F238E27FC236}">
                      <a16:creationId xmlns:a16="http://schemas.microsoft.com/office/drawing/2014/main" id="{E250E07E-4A53-9C46-BAEE-33281629B3C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228 w 931"/>
                    <a:gd name="T1" fmla="*/ 0 h 149"/>
                    <a:gd name="T2" fmla="*/ 213 w 931"/>
                    <a:gd name="T3" fmla="*/ 45 h 149"/>
                    <a:gd name="T4" fmla="*/ 135 w 931"/>
                    <a:gd name="T5" fmla="*/ 65 h 149"/>
                    <a:gd name="T6" fmla="*/ 92 w 931"/>
                    <a:gd name="T7" fmla="*/ 65 h 149"/>
                    <a:gd name="T8" fmla="*/ 33 w 931"/>
                    <a:gd name="T9" fmla="*/ 120 h 149"/>
                    <a:gd name="T10" fmla="*/ 0 w 931"/>
                    <a:gd name="T11" fmla="*/ 163 h 149"/>
                    <a:gd name="T12" fmla="*/ 88 w 931"/>
                    <a:gd name="T13" fmla="*/ 179 h 149"/>
                    <a:gd name="T14" fmla="*/ 144 w 931"/>
                    <a:gd name="T15" fmla="*/ 149 h 149"/>
                    <a:gd name="T16" fmla="*/ 161 w 931"/>
                    <a:gd name="T17" fmla="*/ 131 h 149"/>
                    <a:gd name="T18" fmla="*/ 249 w 931"/>
                    <a:gd name="T19" fmla="*/ 81 h 149"/>
                    <a:gd name="T20" fmla="*/ 320 w 931"/>
                    <a:gd name="T21" fmla="*/ 72 h 149"/>
                    <a:gd name="T22" fmla="*/ 353 w 931"/>
                    <a:gd name="T23" fmla="*/ 146 h 149"/>
                    <a:gd name="T24" fmla="*/ 280 w 931"/>
                    <a:gd name="T25" fmla="*/ 170 h 149"/>
                    <a:gd name="T26" fmla="*/ 344 w 931"/>
                    <a:gd name="T27" fmla="*/ 176 h 149"/>
                    <a:gd name="T28" fmla="*/ 372 w 931"/>
                    <a:gd name="T29" fmla="*/ 140 h 149"/>
                    <a:gd name="T30" fmla="*/ 396 w 931"/>
                    <a:gd name="T31" fmla="*/ 143 h 149"/>
                    <a:gd name="T32" fmla="*/ 377 w 931"/>
                    <a:gd name="T33" fmla="*/ 84 h 149"/>
                    <a:gd name="T34" fmla="*/ 396 w 931"/>
                    <a:gd name="T35" fmla="*/ 69 h 149"/>
                    <a:gd name="T36" fmla="*/ 412 w 931"/>
                    <a:gd name="T37" fmla="*/ 137 h 149"/>
                    <a:gd name="T38" fmla="*/ 396 w 931"/>
                    <a:gd name="T39" fmla="*/ 176 h 149"/>
                    <a:gd name="T40" fmla="*/ 441 w 931"/>
                    <a:gd name="T41" fmla="*/ 202 h 149"/>
                    <a:gd name="T42" fmla="*/ 445 w 931"/>
                    <a:gd name="T43" fmla="*/ 143 h 149"/>
                    <a:gd name="T44" fmla="*/ 493 w 931"/>
                    <a:gd name="T45" fmla="*/ 160 h 149"/>
                    <a:gd name="T46" fmla="*/ 569 w 931"/>
                    <a:gd name="T47" fmla="*/ 114 h 149"/>
                    <a:gd name="T48" fmla="*/ 609 w 931"/>
                    <a:gd name="T49" fmla="*/ 78 h 149"/>
                    <a:gd name="T50" fmla="*/ 654 w 931"/>
                    <a:gd name="T51" fmla="*/ 87 h 149"/>
                    <a:gd name="T52" fmla="*/ 677 w 931"/>
                    <a:gd name="T53" fmla="*/ 78 h 149"/>
                    <a:gd name="T54" fmla="*/ 642 w 931"/>
                    <a:gd name="T55" fmla="*/ 69 h 149"/>
                    <a:gd name="T56" fmla="*/ 706 w 931"/>
                    <a:gd name="T57" fmla="*/ 54 h 149"/>
                    <a:gd name="T58" fmla="*/ 810 w 931"/>
                    <a:gd name="T59" fmla="*/ 84 h 149"/>
                    <a:gd name="T60" fmla="*/ 865 w 931"/>
                    <a:gd name="T61" fmla="*/ 65 h 149"/>
                    <a:gd name="T62" fmla="*/ 869 w 931"/>
                    <a:gd name="T63" fmla="*/ 98 h 149"/>
                    <a:gd name="T64" fmla="*/ 846 w 931"/>
                    <a:gd name="T65" fmla="*/ 157 h 149"/>
                    <a:gd name="T66" fmla="*/ 910 w 931"/>
                    <a:gd name="T67" fmla="*/ 137 h 149"/>
                    <a:gd name="T68" fmla="*/ 929 w 931"/>
                    <a:gd name="T69" fmla="*/ 125 h 149"/>
                    <a:gd name="T70" fmla="*/ 965 w 931"/>
                    <a:gd name="T71" fmla="*/ 95 h 149"/>
                    <a:gd name="T72" fmla="*/ 1182 w 931"/>
                    <a:gd name="T73" fmla="*/ 13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8">
                  <a:extLst>
                    <a:ext uri="{FF2B5EF4-FFF2-40B4-BE49-F238E27FC236}">
                      <a16:creationId xmlns:a16="http://schemas.microsoft.com/office/drawing/2014/main" id="{007CF8A8-0F45-5A40-83E8-7E187627EF7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3 h 30"/>
                    <a:gd name="T2" fmla="*/ 30 w 31"/>
                    <a:gd name="T3" fmla="*/ 0 h 30"/>
                    <a:gd name="T4" fmla="*/ 18 w 31"/>
                    <a:gd name="T5" fmla="*/ 20 h 30"/>
                    <a:gd name="T6" fmla="*/ 3 w 3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59">
                  <a:extLst>
                    <a:ext uri="{FF2B5EF4-FFF2-40B4-BE49-F238E27FC236}">
                      <a16:creationId xmlns:a16="http://schemas.microsoft.com/office/drawing/2014/main" id="{4D548CDD-EC03-094C-9D39-D3DB61EF767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7 h 32"/>
                    <a:gd name="T2" fmla="*/ 23 w 44"/>
                    <a:gd name="T3" fmla="*/ 0 h 32"/>
                    <a:gd name="T4" fmla="*/ 39 w 44"/>
                    <a:gd name="T5" fmla="*/ 3 h 32"/>
                    <a:gd name="T6" fmla="*/ 6 w 44"/>
                    <a:gd name="T7" fmla="*/ 27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0">
                  <a:extLst>
                    <a:ext uri="{FF2B5EF4-FFF2-40B4-BE49-F238E27FC236}">
                      <a16:creationId xmlns:a16="http://schemas.microsoft.com/office/drawing/2014/main" id="{E58D9790-746E-114A-8E87-FEE5A488C94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4 h 18"/>
                    <a:gd name="T2" fmla="*/ 25 w 76"/>
                    <a:gd name="T3" fmla="*/ 2 h 18"/>
                    <a:gd name="T4" fmla="*/ 37 w 76"/>
                    <a:gd name="T5" fmla="*/ 14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1">
                  <a:extLst>
                    <a:ext uri="{FF2B5EF4-FFF2-40B4-BE49-F238E27FC236}">
                      <a16:creationId xmlns:a16="http://schemas.microsoft.com/office/drawing/2014/main" id="{91867CDD-ACC0-5B4E-BBF1-ABEB22FE089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8 h 44"/>
                    <a:gd name="T2" fmla="*/ 12 w 42"/>
                    <a:gd name="T3" fmla="*/ 8 h 44"/>
                    <a:gd name="T4" fmla="*/ 0 w 42"/>
                    <a:gd name="T5" fmla="*/ 18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2">
                  <a:extLst>
                    <a:ext uri="{FF2B5EF4-FFF2-40B4-BE49-F238E27FC236}">
                      <a16:creationId xmlns:a16="http://schemas.microsoft.com/office/drawing/2014/main" id="{29FF84FB-8F5C-9C4F-92FE-D89C5041868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8 h 30"/>
                    <a:gd name="T2" fmla="*/ 33 w 31"/>
                    <a:gd name="T3" fmla="*/ 8 h 30"/>
                    <a:gd name="T4" fmla="*/ 7 w 31"/>
                    <a:gd name="T5" fmla="*/ 18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3">
                <a:extLst>
                  <a:ext uri="{FF2B5EF4-FFF2-40B4-BE49-F238E27FC236}">
                    <a16:creationId xmlns:a16="http://schemas.microsoft.com/office/drawing/2014/main" id="{58820DF3-853E-0246-B0B2-F362407A713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>
                  <a:extLst>
                    <a:ext uri="{FF2B5EF4-FFF2-40B4-BE49-F238E27FC236}">
                      <a16:creationId xmlns:a16="http://schemas.microsoft.com/office/drawing/2014/main" id="{58FF2D2B-C95C-5143-843D-D59121279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5">
                  <a:extLst>
                    <a:ext uri="{FF2B5EF4-FFF2-40B4-BE49-F238E27FC236}">
                      <a16:creationId xmlns:a16="http://schemas.microsoft.com/office/drawing/2014/main" id="{FCA3F2F2-57BA-7242-A0A2-6980D8FCC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6">
                  <a:extLst>
                    <a:ext uri="{FF2B5EF4-FFF2-40B4-BE49-F238E27FC236}">
                      <a16:creationId xmlns:a16="http://schemas.microsoft.com/office/drawing/2014/main" id="{76A3E432-E834-6845-B40C-FA1625292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7">
                  <a:extLst>
                    <a:ext uri="{FF2B5EF4-FFF2-40B4-BE49-F238E27FC236}">
                      <a16:creationId xmlns:a16="http://schemas.microsoft.com/office/drawing/2014/main" id="{C1832738-51D5-794B-A1EA-6F7BBBA94B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>
                  <a:extLst>
                    <a:ext uri="{FF2B5EF4-FFF2-40B4-BE49-F238E27FC236}">
                      <a16:creationId xmlns:a16="http://schemas.microsoft.com/office/drawing/2014/main" id="{BABA14DC-EEEB-304B-A53A-0914EF0149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>
                  <a:extLst>
                    <a:ext uri="{FF2B5EF4-FFF2-40B4-BE49-F238E27FC236}">
                      <a16:creationId xmlns:a16="http://schemas.microsoft.com/office/drawing/2014/main" id="{5B76A7F7-ECC1-6D46-894B-73D93B64E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>
                  <a:extLst>
                    <a:ext uri="{FF2B5EF4-FFF2-40B4-BE49-F238E27FC236}">
                      <a16:creationId xmlns:a16="http://schemas.microsoft.com/office/drawing/2014/main" id="{C95FB4FE-FFD9-484F-9DD7-A024E3AF7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>
                  <a:extLst>
                    <a:ext uri="{FF2B5EF4-FFF2-40B4-BE49-F238E27FC236}">
                      <a16:creationId xmlns:a16="http://schemas.microsoft.com/office/drawing/2014/main" id="{64606FB3-6738-AE4B-8F33-58984BE077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>
                  <a:extLst>
                    <a:ext uri="{FF2B5EF4-FFF2-40B4-BE49-F238E27FC236}">
                      <a16:creationId xmlns:a16="http://schemas.microsoft.com/office/drawing/2014/main" id="{70EF5059-8DA2-6B4A-85C5-30ECCA5FF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>
                  <a:extLst>
                    <a:ext uri="{FF2B5EF4-FFF2-40B4-BE49-F238E27FC236}">
                      <a16:creationId xmlns:a16="http://schemas.microsoft.com/office/drawing/2014/main" id="{CBCF8726-62C4-4F4B-AE66-5AB6A826A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>
                  <a:extLst>
                    <a:ext uri="{FF2B5EF4-FFF2-40B4-BE49-F238E27FC236}">
                      <a16:creationId xmlns:a16="http://schemas.microsoft.com/office/drawing/2014/main" id="{2A43EDD7-7522-BC4E-B808-A5EF672D2C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5">
                <a:extLst>
                  <a:ext uri="{FF2B5EF4-FFF2-40B4-BE49-F238E27FC236}">
                    <a16:creationId xmlns:a16="http://schemas.microsoft.com/office/drawing/2014/main" id="{FEAA54BA-3A45-1B41-9667-31CE8AA5549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>
                  <a:extLst>
                    <a:ext uri="{FF2B5EF4-FFF2-40B4-BE49-F238E27FC236}">
                      <a16:creationId xmlns:a16="http://schemas.microsoft.com/office/drawing/2014/main" id="{DA170996-C8C3-D844-9633-450EAC2A4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7">
                  <a:extLst>
                    <a:ext uri="{FF2B5EF4-FFF2-40B4-BE49-F238E27FC236}">
                      <a16:creationId xmlns:a16="http://schemas.microsoft.com/office/drawing/2014/main" id="{7D6090D9-0C9F-2B47-BC82-D7150DB53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78">
                  <a:extLst>
                    <a:ext uri="{FF2B5EF4-FFF2-40B4-BE49-F238E27FC236}">
                      <a16:creationId xmlns:a16="http://schemas.microsoft.com/office/drawing/2014/main" id="{5F692532-99E3-314A-B9A4-64A85F0E61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79">
                  <a:extLst>
                    <a:ext uri="{FF2B5EF4-FFF2-40B4-BE49-F238E27FC236}">
                      <a16:creationId xmlns:a16="http://schemas.microsoft.com/office/drawing/2014/main" id="{EFCC179A-636A-5947-B07E-7B002960AF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0">
                  <a:extLst>
                    <a:ext uri="{FF2B5EF4-FFF2-40B4-BE49-F238E27FC236}">
                      <a16:creationId xmlns:a16="http://schemas.microsoft.com/office/drawing/2014/main" id="{1330D249-7854-3A4F-8C43-F65313E1C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1">
                  <a:extLst>
                    <a:ext uri="{FF2B5EF4-FFF2-40B4-BE49-F238E27FC236}">
                      <a16:creationId xmlns:a16="http://schemas.microsoft.com/office/drawing/2014/main" id="{3A9BEE00-7D36-064C-8859-26996C2B21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2">
                  <a:extLst>
                    <a:ext uri="{FF2B5EF4-FFF2-40B4-BE49-F238E27FC236}">
                      <a16:creationId xmlns:a16="http://schemas.microsoft.com/office/drawing/2014/main" id="{B343FB4B-E73A-7942-B3D2-661DF51144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3">
                  <a:extLst>
                    <a:ext uri="{FF2B5EF4-FFF2-40B4-BE49-F238E27FC236}">
                      <a16:creationId xmlns:a16="http://schemas.microsoft.com/office/drawing/2014/main" id="{0E673D49-7EF9-304B-A81C-DFFE497BD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4">
                  <a:extLst>
                    <a:ext uri="{FF2B5EF4-FFF2-40B4-BE49-F238E27FC236}">
                      <a16:creationId xmlns:a16="http://schemas.microsoft.com/office/drawing/2014/main" id="{93A89B21-6E96-8D49-AAD3-11B0063FE8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5">
                  <a:extLst>
                    <a:ext uri="{FF2B5EF4-FFF2-40B4-BE49-F238E27FC236}">
                      <a16:creationId xmlns:a16="http://schemas.microsoft.com/office/drawing/2014/main" id="{D2442C7B-7BC9-C14A-BB12-F78750BAF5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6">
                  <a:extLst>
                    <a:ext uri="{FF2B5EF4-FFF2-40B4-BE49-F238E27FC236}">
                      <a16:creationId xmlns:a16="http://schemas.microsoft.com/office/drawing/2014/main" id="{EAE4FC55-BB5B-E64A-B984-E47F92014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7">
                  <a:extLst>
                    <a:ext uri="{FF2B5EF4-FFF2-40B4-BE49-F238E27FC236}">
                      <a16:creationId xmlns:a16="http://schemas.microsoft.com/office/drawing/2014/main" id="{FC2A6963-F56C-E843-9CAF-F7E66454D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88">
                  <a:extLst>
                    <a:ext uri="{FF2B5EF4-FFF2-40B4-BE49-F238E27FC236}">
                      <a16:creationId xmlns:a16="http://schemas.microsoft.com/office/drawing/2014/main" id="{F47AEFE2-D588-8847-B26F-ED4D276F1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9">
                  <a:extLst>
                    <a:ext uri="{FF2B5EF4-FFF2-40B4-BE49-F238E27FC236}">
                      <a16:creationId xmlns:a16="http://schemas.microsoft.com/office/drawing/2014/main" id="{0A686C49-BCEB-1C4F-88D5-F6673A172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0">
                  <a:extLst>
                    <a:ext uri="{FF2B5EF4-FFF2-40B4-BE49-F238E27FC236}">
                      <a16:creationId xmlns:a16="http://schemas.microsoft.com/office/drawing/2014/main" id="{20DEF5D9-3831-FC48-B398-625523F93E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91">
              <a:extLst>
                <a:ext uri="{FF2B5EF4-FFF2-40B4-BE49-F238E27FC236}">
                  <a16:creationId xmlns:a16="http://schemas.microsoft.com/office/drawing/2014/main" id="{CD21AE6F-618B-DB40-A351-805EF24A5BC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4" name="Rectangle 94">
            <a:extLst>
              <a:ext uri="{FF2B5EF4-FFF2-40B4-BE49-F238E27FC236}">
                <a16:creationId xmlns:a16="http://schemas.microsoft.com/office/drawing/2014/main" id="{898A3B10-1EA9-0F4D-B861-3DE8BA02B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" name="Rectangle 95">
            <a:extLst>
              <a:ext uri="{FF2B5EF4-FFF2-40B4-BE49-F238E27FC236}">
                <a16:creationId xmlns:a16="http://schemas.microsoft.com/office/drawing/2014/main" id="{5F4657F1-6155-1949-8B3D-4652EBA6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6" name="Rectangle 96">
            <a:extLst>
              <a:ext uri="{FF2B5EF4-FFF2-40B4-BE49-F238E27FC236}">
                <a16:creationId xmlns:a16="http://schemas.microsoft.com/office/drawing/2014/main" id="{CB12A3C0-ADFA-8442-A676-1572B1297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FD364F-41ED-0D47-BC17-A11E8313D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06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0FE875-6E94-2543-A4EE-D7811D6A8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3E351C-3115-B741-A64A-F835AD913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1AD916-F4F8-8D4F-8559-C69EB3C8C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A3F3-6669-1E41-96B9-38BBE7E2E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79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58ED8-B509-C645-B17C-7CCFB13D0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833FD2-75D0-DE41-81A5-3049F536C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BD0617-0A2C-B142-9A38-55EA2167D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19F5-B449-224C-9211-1A5D69B4D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67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340566-5595-9E41-B799-66704A542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27B08-8293-134D-968B-9868C87C0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1CD238-B85B-A348-AB57-48511A107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0821E-7F94-A64E-8768-6081EB9FF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75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FCE33A-1F1E-FA4B-9DA2-B98BF0DC4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DE1266-5740-7441-B1E1-B06A8FDC5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21F8A-31B4-A541-BBE7-743CC5D79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AD9B-E980-8F40-85CC-96DE6CDDF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97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D86149-3F8E-EF43-BFCE-18644B71E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981801-F09D-214B-A184-85465382C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69F6DA-559F-DD4A-AA73-E1498CC3B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D8CD-416F-5440-B435-FED5ACFE0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98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98613-49F5-054C-BEE8-1336D8ECD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75C50-A58B-5C4F-9914-FA88F484E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B1D42-BBDF-0C41-B91C-36B1A8FFF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9EE5-9144-6148-8594-5A9E72CFB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8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AC6E5E-F077-234A-9EEB-C66650689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957F48-64A2-6645-BE1C-3DB173D23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47A623-6D39-9E48-9FF6-DC5C3C9A0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B5E7-7CFE-C643-A9F5-1955D58F6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086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AD0448-1EFE-D44A-AB6B-C6A48462E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40DFF1-EAB1-6E4B-AA57-815292607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B6F7C1-A026-E64E-B478-2D89A4626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9F3D-91BE-B14D-9C8C-3A3968827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10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177B05-85CC-3A4B-A63C-4DE79CE2E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69B22D-94CA-6B42-91A9-0A2F0FCBA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EA624E-5DAC-9645-B9E4-AD5B79C10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2B82-E821-154D-81A2-A75C0C2A7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178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F0CF0-CFF4-9E43-B81F-BF1BFF750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019F4-3174-7640-98C2-FAB22E5BE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6D26C-58C9-DB49-89AB-61DF51A43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DC9C-D4F6-D14E-89AF-80A02DCA1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2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7DA1A7-7791-5842-B28B-48F67BABB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87AF54-1D43-1C42-823B-AF3D0F33D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7CF08F-5E11-3248-B567-554DE11FC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8122-C1D6-8C4A-B007-00FA9F93C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887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9E03C-5909-3E46-B5CC-3740CB53D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23C49-F44F-5D44-8FF2-39BED4C1F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74CA3-E6AC-1047-8D7C-246DDA900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A9951-FACE-E741-8A1A-7834E93B6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3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3E2B00-E75E-804D-AAEB-030184A17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EE5229-8B0C-CD44-89CE-861F31D24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E02828-FFE2-5A4D-8522-5C6C06FDD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5B69-108F-2E49-A92C-8DC1FE95B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773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1628F3-1A6C-3648-86AD-A1FC36A88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B4216B-5E25-4741-A632-37860E34A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0DE99F-5AA8-0244-A2AA-FFFAE756C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404BC-A5C8-D34C-A035-362BDD506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0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380A4-D0CF-5049-9E32-E4F50E38A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05B6AA-7A70-3C44-8210-1FE6A0454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243E70-F59F-5649-A472-C003312FE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C3160-3504-A94F-8A40-439637B9F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D33EB-1E2A-AD4E-94F6-334DDE644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58C27-7E89-554B-AB19-FC9D8CD17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22056-BC8C-F745-B805-16F22C2F7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185B-00DA-2649-9396-F1E04A5F9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1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6FFC45-B2D4-6844-A342-674B5D7BE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1A10DB-E577-C247-9231-3181CA9F7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C4E353-66C1-8745-9C81-609AA40FB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0478-2BE2-D042-BF6B-EF341A99A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05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39EA8F-58FE-9449-A41E-A85B8134F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EABD39-657B-274B-9107-DD6BCE3E4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AE06AB-937E-AF48-B41D-ACC65AED6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A798-C527-FC43-B05D-3A37528B7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82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7D3F74-0B72-6A4D-832B-D2F22BCE5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C90F3C-628C-5247-A701-CDCB54F62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F2BA93-8C4E-D046-BB75-255CEB969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9D43-A47A-F643-9064-3C256A0A1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76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0DB098-8380-4043-AE96-C7B83A43E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E7068-3DE5-3342-9A7D-E8FAF3C9C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66C6D-AE32-784B-9FEB-116623C6F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20FA-4E1F-9145-93FA-E629A87C0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7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DB865-2635-3B4C-97D5-9D866EAC4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DACAC-05E1-3641-B592-112FC5DB4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A587F6-D936-234D-B18E-E8CD54A25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7570-E2EF-3A43-A280-678076B8B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AE9546-1C7B-E841-A591-F3671CE93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7A6F80-9EF5-014D-B683-EDA1F6011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27D8795-B1AE-1844-A948-9D240846B9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EB2E87C0-7F39-8143-9E58-6770A746FE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26274FA3-85F4-1D41-8643-E7CDFF8A0A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77B3B54-16A3-D547-9DCD-9F6C17A42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84B23CD8-9C75-A24F-BBAF-D410F550DC4F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>
              <a:extLst>
                <a:ext uri="{FF2B5EF4-FFF2-40B4-BE49-F238E27FC236}">
                  <a16:creationId xmlns:a16="http://schemas.microsoft.com/office/drawing/2014/main" id="{23CE6DCF-34D2-CF44-A13D-A1876FC322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>
                <a:extLst>
                  <a:ext uri="{FF2B5EF4-FFF2-40B4-BE49-F238E27FC236}">
                    <a16:creationId xmlns:a16="http://schemas.microsoft.com/office/drawing/2014/main" id="{AA06061E-0FAC-6243-8843-EB305D4CBC3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10">
                <a:extLst>
                  <a:ext uri="{FF2B5EF4-FFF2-40B4-BE49-F238E27FC236}">
                    <a16:creationId xmlns:a16="http://schemas.microsoft.com/office/drawing/2014/main" id="{550B8C0A-25C1-9746-BE85-B8C03BB27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>
                  <a:extLst>
                    <a:ext uri="{FF2B5EF4-FFF2-40B4-BE49-F238E27FC236}">
                      <a16:creationId xmlns:a16="http://schemas.microsoft.com/office/drawing/2014/main" id="{5BD6B725-4BC6-894D-89B3-758583CC0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>
                    <a:extLst>
                      <a:ext uri="{FF2B5EF4-FFF2-40B4-BE49-F238E27FC236}">
                        <a16:creationId xmlns:a16="http://schemas.microsoft.com/office/drawing/2014/main" id="{3AE3D12D-EB79-8041-877C-BC624DFC8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2 w 15"/>
                      <a:gd name="T1" fmla="*/ 4 h 23"/>
                      <a:gd name="T2" fmla="*/ 7 w 15"/>
                      <a:gd name="T3" fmla="*/ 2 h 23"/>
                      <a:gd name="T4" fmla="*/ 6 w 15"/>
                      <a:gd name="T5" fmla="*/ 6 h 23"/>
                      <a:gd name="T6" fmla="*/ 2 w 15"/>
                      <a:gd name="T7" fmla="*/ 4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3">
                    <a:extLst>
                      <a:ext uri="{FF2B5EF4-FFF2-40B4-BE49-F238E27FC236}">
                        <a16:creationId xmlns:a16="http://schemas.microsoft.com/office/drawing/2014/main" id="{14A133E3-E4B4-E749-B27C-1AAAD45A2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1 w 20"/>
                      <a:gd name="T1" fmla="*/ 5 h 23"/>
                      <a:gd name="T2" fmla="*/ 5 w 20"/>
                      <a:gd name="T3" fmla="*/ 1 h 23"/>
                      <a:gd name="T4" fmla="*/ 3 w 20"/>
                      <a:gd name="T5" fmla="*/ 7 h 23"/>
                      <a:gd name="T6" fmla="*/ 1 w 20"/>
                      <a:gd name="T7" fmla="*/ 5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4">
                    <a:extLst>
                      <a:ext uri="{FF2B5EF4-FFF2-40B4-BE49-F238E27FC236}">
                        <a16:creationId xmlns:a16="http://schemas.microsoft.com/office/drawing/2014/main" id="{7E48E935-6C2E-9548-9B1A-C222DA0B2F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5">
                    <a:extLst>
                      <a:ext uri="{FF2B5EF4-FFF2-40B4-BE49-F238E27FC236}">
                        <a16:creationId xmlns:a16="http://schemas.microsoft.com/office/drawing/2014/main" id="{FC8B2E4F-EEA9-1E48-87AD-032296E94A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6">
                    <a:extLst>
                      <a:ext uri="{FF2B5EF4-FFF2-40B4-BE49-F238E27FC236}">
                        <a16:creationId xmlns:a16="http://schemas.microsoft.com/office/drawing/2014/main" id="{33AEB79B-5727-5941-B3C3-27B2AF1B4B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7">
                    <a:extLst>
                      <a:ext uri="{FF2B5EF4-FFF2-40B4-BE49-F238E27FC236}">
                        <a16:creationId xmlns:a16="http://schemas.microsoft.com/office/drawing/2014/main" id="{EAEA3107-495B-ED48-824F-B3D16E2509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8">
                    <a:extLst>
                      <a:ext uri="{FF2B5EF4-FFF2-40B4-BE49-F238E27FC236}">
                        <a16:creationId xmlns:a16="http://schemas.microsoft.com/office/drawing/2014/main" id="{9775E80A-E269-E54B-92E4-0BA7D21A6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9">
                    <a:extLst>
                      <a:ext uri="{FF2B5EF4-FFF2-40B4-BE49-F238E27FC236}">
                        <a16:creationId xmlns:a16="http://schemas.microsoft.com/office/drawing/2014/main" id="{242AC14B-25FC-1B41-8FCB-026BDFF307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20">
                    <a:extLst>
                      <a:ext uri="{FF2B5EF4-FFF2-40B4-BE49-F238E27FC236}">
                        <a16:creationId xmlns:a16="http://schemas.microsoft.com/office/drawing/2014/main" id="{50F09FF8-2A70-424D-9B8C-423F3A6737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2 w 109"/>
                      <a:gd name="T1" fmla="*/ 11 h 38"/>
                      <a:gd name="T2" fmla="*/ 8 w 109"/>
                      <a:gd name="T3" fmla="*/ 3 h 38"/>
                      <a:gd name="T4" fmla="*/ 20 w 109"/>
                      <a:gd name="T5" fmla="*/ 7 h 38"/>
                      <a:gd name="T6" fmla="*/ 31 w 109"/>
                      <a:gd name="T7" fmla="*/ 5 h 38"/>
                      <a:gd name="T8" fmla="*/ 39 w 109"/>
                      <a:gd name="T9" fmla="*/ 0 h 38"/>
                      <a:gd name="T10" fmla="*/ 33 w 109"/>
                      <a:gd name="T11" fmla="*/ 9 h 38"/>
                      <a:gd name="T12" fmla="*/ 26 w 109"/>
                      <a:gd name="T13" fmla="*/ 13 h 38"/>
                      <a:gd name="T14" fmla="*/ 18 w 109"/>
                      <a:gd name="T15" fmla="*/ 11 h 38"/>
                      <a:gd name="T16" fmla="*/ 6 w 109"/>
                      <a:gd name="T17" fmla="*/ 10 h 38"/>
                      <a:gd name="T18" fmla="*/ 2 w 109"/>
                      <a:gd name="T19" fmla="*/ 1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1">
                    <a:extLst>
                      <a:ext uri="{FF2B5EF4-FFF2-40B4-BE49-F238E27FC236}">
                        <a16:creationId xmlns:a16="http://schemas.microsoft.com/office/drawing/2014/main" id="{B36CC1D0-3BC9-3147-9407-92A5C8EA22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2">
                    <a:extLst>
                      <a:ext uri="{FF2B5EF4-FFF2-40B4-BE49-F238E27FC236}">
                        <a16:creationId xmlns:a16="http://schemas.microsoft.com/office/drawing/2014/main" id="{2DB0E41F-C187-3C42-8ACB-DFCF8632DE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1 w 37"/>
                      <a:gd name="T1" fmla="*/ 9 h 61"/>
                      <a:gd name="T2" fmla="*/ 6 w 37"/>
                      <a:gd name="T3" fmla="*/ 0 h 61"/>
                      <a:gd name="T4" fmla="*/ 6 w 37"/>
                      <a:gd name="T5" fmla="*/ 9 h 61"/>
                      <a:gd name="T6" fmla="*/ 16 w 37"/>
                      <a:gd name="T7" fmla="*/ 12 h 61"/>
                      <a:gd name="T8" fmla="*/ 8 w 37"/>
                      <a:gd name="T9" fmla="*/ 14 h 61"/>
                      <a:gd name="T10" fmla="*/ 2 w 37"/>
                      <a:gd name="T11" fmla="*/ 19 h 61"/>
                      <a:gd name="T12" fmla="*/ 0 w 37"/>
                      <a:gd name="T13" fmla="*/ 11 h 61"/>
                      <a:gd name="T14" fmla="*/ 1 w 37"/>
                      <a:gd name="T15" fmla="*/ 9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3">
                    <a:extLst>
                      <a:ext uri="{FF2B5EF4-FFF2-40B4-BE49-F238E27FC236}">
                        <a16:creationId xmlns:a16="http://schemas.microsoft.com/office/drawing/2014/main" id="{BFBFE786-6C9C-C744-BC3D-E7E8FF4DA4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4">
                    <a:extLst>
                      <a:ext uri="{FF2B5EF4-FFF2-40B4-BE49-F238E27FC236}">
                        <a16:creationId xmlns:a16="http://schemas.microsoft.com/office/drawing/2014/main" id="{E037945C-4D3D-0D42-9DDC-786385A12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9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1 w 61"/>
                      <a:gd name="T9" fmla="*/ 0 h 48"/>
                      <a:gd name="T10" fmla="*/ 21 w 61"/>
                      <a:gd name="T11" fmla="*/ 4 h 48"/>
                      <a:gd name="T12" fmla="*/ 23 w 61"/>
                      <a:gd name="T13" fmla="*/ 7 h 48"/>
                      <a:gd name="T14" fmla="*/ 26 w 61"/>
                      <a:gd name="T15" fmla="*/ 11 h 48"/>
                      <a:gd name="T16" fmla="*/ 17 w 61"/>
                      <a:gd name="T17" fmla="*/ 13 h 48"/>
                      <a:gd name="T18" fmla="*/ 10 w 61"/>
                      <a:gd name="T19" fmla="*/ 16 h 48"/>
                      <a:gd name="T20" fmla="*/ 9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5">
                    <a:extLst>
                      <a:ext uri="{FF2B5EF4-FFF2-40B4-BE49-F238E27FC236}">
                        <a16:creationId xmlns:a16="http://schemas.microsoft.com/office/drawing/2014/main" id="{86DA5652-4159-1244-9020-709FAEEF5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30 w 286"/>
                      <a:gd name="T19" fmla="*/ 21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1 h 182"/>
                      <a:gd name="T26" fmla="*/ 42 w 286"/>
                      <a:gd name="T27" fmla="*/ 45 h 182"/>
                      <a:gd name="T28" fmla="*/ 52 w 286"/>
                      <a:gd name="T29" fmla="*/ 43 h 182"/>
                      <a:gd name="T30" fmla="*/ 60 w 286"/>
                      <a:gd name="T31" fmla="*/ 47 h 182"/>
                      <a:gd name="T32" fmla="*/ 72 w 286"/>
                      <a:gd name="T33" fmla="*/ 50 h 182"/>
                      <a:gd name="T34" fmla="*/ 74 w 286"/>
                      <a:gd name="T35" fmla="*/ 49 h 182"/>
                      <a:gd name="T36" fmla="*/ 72 w 286"/>
                      <a:gd name="T37" fmla="*/ 45 h 182"/>
                      <a:gd name="T38" fmla="*/ 76 w 286"/>
                      <a:gd name="T39" fmla="*/ 46 h 182"/>
                      <a:gd name="T40" fmla="*/ 79 w 286"/>
                      <a:gd name="T41" fmla="*/ 40 h 182"/>
                      <a:gd name="T42" fmla="*/ 86 w 286"/>
                      <a:gd name="T43" fmla="*/ 41 h 182"/>
                      <a:gd name="T44" fmla="*/ 91 w 286"/>
                      <a:gd name="T45" fmla="*/ 44 h 182"/>
                      <a:gd name="T46" fmla="*/ 104 w 286"/>
                      <a:gd name="T47" fmla="*/ 56 h 182"/>
                      <a:gd name="T48" fmla="*/ 112 w 286"/>
                      <a:gd name="T49" fmla="*/ 60 h 182"/>
                      <a:gd name="T50" fmla="*/ 121 w 286"/>
                      <a:gd name="T51" fmla="*/ 57 h 182"/>
                      <a:gd name="T52" fmla="*/ 114 w 286"/>
                      <a:gd name="T53" fmla="*/ 54 h 182"/>
                      <a:gd name="T54" fmla="*/ 109 w 286"/>
                      <a:gd name="T55" fmla="*/ 46 h 182"/>
                      <a:gd name="T56" fmla="*/ 107 w 286"/>
                      <a:gd name="T57" fmla="*/ 44 h 182"/>
                      <a:gd name="T58" fmla="*/ 106 w 286"/>
                      <a:gd name="T59" fmla="*/ 41 h 182"/>
                      <a:gd name="T60" fmla="*/ 101 w 286"/>
                      <a:gd name="T61" fmla="*/ 39 h 182"/>
                      <a:gd name="T62" fmla="*/ 102 w 286"/>
                      <a:gd name="T63" fmla="*/ 32 h 182"/>
                      <a:gd name="T64" fmla="*/ 94 w 286"/>
                      <a:gd name="T65" fmla="*/ 29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26">
                    <a:extLst>
                      <a:ext uri="{FF2B5EF4-FFF2-40B4-BE49-F238E27FC236}">
                        <a16:creationId xmlns:a16="http://schemas.microsoft.com/office/drawing/2014/main" id="{5555CD83-21B4-2649-9383-B528A22388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20 h 78"/>
                      <a:gd name="T4" fmla="*/ 19 w 78"/>
                      <a:gd name="T5" fmla="*/ 16 h 78"/>
                      <a:gd name="T6" fmla="*/ 24 w 78"/>
                      <a:gd name="T7" fmla="*/ 10 h 78"/>
                      <a:gd name="T8" fmla="*/ 18 w 78"/>
                      <a:gd name="T9" fmla="*/ 5 h 78"/>
                      <a:gd name="T10" fmla="*/ 18 w 78"/>
                      <a:gd name="T11" fmla="*/ 1 h 78"/>
                      <a:gd name="T12" fmla="*/ 30 w 78"/>
                      <a:gd name="T13" fmla="*/ 9 h 78"/>
                      <a:gd name="T14" fmla="*/ 28 w 78"/>
                      <a:gd name="T15" fmla="*/ 18 h 78"/>
                      <a:gd name="T16" fmla="*/ 14 w 78"/>
                      <a:gd name="T17" fmla="*/ 26 h 78"/>
                      <a:gd name="T18" fmla="*/ 4 w 78"/>
                      <a:gd name="T19" fmla="*/ 22 h 78"/>
                      <a:gd name="T20" fmla="*/ 1 w 78"/>
                      <a:gd name="T21" fmla="*/ 21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27">
                    <a:extLst>
                      <a:ext uri="{FF2B5EF4-FFF2-40B4-BE49-F238E27FC236}">
                        <a16:creationId xmlns:a16="http://schemas.microsoft.com/office/drawing/2014/main" id="{E7061F62-500A-E145-82F2-426401BC2F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8">
                    <a:extLst>
                      <a:ext uri="{FF2B5EF4-FFF2-40B4-BE49-F238E27FC236}">
                        <a16:creationId xmlns:a16="http://schemas.microsoft.com/office/drawing/2014/main" id="{360A77EA-058B-0340-9039-EF2B4FC85C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3 w 26"/>
                      <a:gd name="T1" fmla="*/ 5 h 22"/>
                      <a:gd name="T2" fmla="*/ 6 w 26"/>
                      <a:gd name="T3" fmla="*/ 0 h 22"/>
                      <a:gd name="T4" fmla="*/ 6 w 26"/>
                      <a:gd name="T5" fmla="*/ 8 h 22"/>
                      <a:gd name="T6" fmla="*/ 3 w 26"/>
                      <a:gd name="T7" fmla="*/ 5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9">
                    <a:extLst>
                      <a:ext uri="{FF2B5EF4-FFF2-40B4-BE49-F238E27FC236}">
                        <a16:creationId xmlns:a16="http://schemas.microsoft.com/office/drawing/2014/main" id="{0CA78F95-5F18-2B44-BBE1-69DF6D4A7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30">
                    <a:extLst>
                      <a:ext uri="{FF2B5EF4-FFF2-40B4-BE49-F238E27FC236}">
                        <a16:creationId xmlns:a16="http://schemas.microsoft.com/office/drawing/2014/main" id="{5120C509-B9F5-2446-8E34-B3775AEEA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1">
                    <a:extLst>
                      <a:ext uri="{FF2B5EF4-FFF2-40B4-BE49-F238E27FC236}">
                        <a16:creationId xmlns:a16="http://schemas.microsoft.com/office/drawing/2014/main" id="{9A48856D-1BB6-9041-96D1-80B51E10A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2">
                    <a:extLst>
                      <a:ext uri="{FF2B5EF4-FFF2-40B4-BE49-F238E27FC236}">
                        <a16:creationId xmlns:a16="http://schemas.microsoft.com/office/drawing/2014/main" id="{3EBBEC77-6E6F-0D43-BB2D-D209C31A2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3">
                    <a:extLst>
                      <a:ext uri="{FF2B5EF4-FFF2-40B4-BE49-F238E27FC236}">
                        <a16:creationId xmlns:a16="http://schemas.microsoft.com/office/drawing/2014/main" id="{598A5818-FA0D-974C-9327-70AB98E61E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4">
                    <a:extLst>
                      <a:ext uri="{FF2B5EF4-FFF2-40B4-BE49-F238E27FC236}">
                        <a16:creationId xmlns:a16="http://schemas.microsoft.com/office/drawing/2014/main" id="{722832A6-992C-F94A-8047-6596E0F542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5">
                    <a:extLst>
                      <a:ext uri="{FF2B5EF4-FFF2-40B4-BE49-F238E27FC236}">
                        <a16:creationId xmlns:a16="http://schemas.microsoft.com/office/drawing/2014/main" id="{19122442-75A0-D746-B082-273763FFF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3 w 471"/>
                      <a:gd name="T1" fmla="*/ 178 h 281"/>
                      <a:gd name="T2" fmla="*/ 15 w 471"/>
                      <a:gd name="T3" fmla="*/ 159 h 281"/>
                      <a:gd name="T4" fmla="*/ 14 w 471"/>
                      <a:gd name="T5" fmla="*/ 156 h 281"/>
                      <a:gd name="T6" fmla="*/ 10 w 471"/>
                      <a:gd name="T7" fmla="*/ 139 h 281"/>
                      <a:gd name="T8" fmla="*/ 3 w 471"/>
                      <a:gd name="T9" fmla="*/ 137 h 281"/>
                      <a:gd name="T10" fmla="*/ 0 w 471"/>
                      <a:gd name="T11" fmla="*/ 122 h 281"/>
                      <a:gd name="T12" fmla="*/ 8 w 471"/>
                      <a:gd name="T13" fmla="*/ 115 h 281"/>
                      <a:gd name="T14" fmla="*/ 4 w 471"/>
                      <a:gd name="T15" fmla="*/ 105 h 281"/>
                      <a:gd name="T16" fmla="*/ 1 w 471"/>
                      <a:gd name="T17" fmla="*/ 102 h 281"/>
                      <a:gd name="T18" fmla="*/ 18 w 471"/>
                      <a:gd name="T19" fmla="*/ 76 h 281"/>
                      <a:gd name="T20" fmla="*/ 28 w 471"/>
                      <a:gd name="T21" fmla="*/ 61 h 281"/>
                      <a:gd name="T22" fmla="*/ 27 w 471"/>
                      <a:gd name="T23" fmla="*/ 45 h 281"/>
                      <a:gd name="T24" fmla="*/ 15 w 471"/>
                      <a:gd name="T25" fmla="*/ 27 h 281"/>
                      <a:gd name="T26" fmla="*/ 13 w 471"/>
                      <a:gd name="T27" fmla="*/ 20 h 281"/>
                      <a:gd name="T28" fmla="*/ 17 w 471"/>
                      <a:gd name="T29" fmla="*/ 23 h 281"/>
                      <a:gd name="T30" fmla="*/ 30 w 471"/>
                      <a:gd name="T31" fmla="*/ 22 h 281"/>
                      <a:gd name="T32" fmla="*/ 41 w 471"/>
                      <a:gd name="T33" fmla="*/ 7 h 281"/>
                      <a:gd name="T34" fmla="*/ 52 w 471"/>
                      <a:gd name="T35" fmla="*/ 0 h 281"/>
                      <a:gd name="T36" fmla="*/ 56 w 471"/>
                      <a:gd name="T37" fmla="*/ 1 h 281"/>
                      <a:gd name="T38" fmla="*/ 58 w 471"/>
                      <a:gd name="T39" fmla="*/ 6 h 281"/>
                      <a:gd name="T40" fmla="*/ 62 w 471"/>
                      <a:gd name="T41" fmla="*/ 3 h 281"/>
                      <a:gd name="T42" fmla="*/ 70 w 471"/>
                      <a:gd name="T43" fmla="*/ 5 h 281"/>
                      <a:gd name="T44" fmla="*/ 74 w 471"/>
                      <a:gd name="T45" fmla="*/ 6 h 281"/>
                      <a:gd name="T46" fmla="*/ 90 w 471"/>
                      <a:gd name="T47" fmla="*/ 9 h 281"/>
                      <a:gd name="T48" fmla="*/ 98 w 471"/>
                      <a:gd name="T49" fmla="*/ 15 h 281"/>
                      <a:gd name="T50" fmla="*/ 106 w 471"/>
                      <a:gd name="T51" fmla="*/ 11 h 281"/>
                      <a:gd name="T52" fmla="*/ 110 w 471"/>
                      <a:gd name="T53" fmla="*/ 9 h 281"/>
                      <a:gd name="T54" fmla="*/ 124 w 471"/>
                      <a:gd name="T55" fmla="*/ 9 h 281"/>
                      <a:gd name="T56" fmla="*/ 134 w 471"/>
                      <a:gd name="T57" fmla="*/ 20 h 281"/>
                      <a:gd name="T58" fmla="*/ 147 w 471"/>
                      <a:gd name="T59" fmla="*/ 38 h 281"/>
                      <a:gd name="T60" fmla="*/ 156 w 471"/>
                      <a:gd name="T61" fmla="*/ 45 h 281"/>
                      <a:gd name="T62" fmla="*/ 163 w 471"/>
                      <a:gd name="T63" fmla="*/ 43 h 281"/>
                      <a:gd name="T64" fmla="*/ 171 w 471"/>
                      <a:gd name="T65" fmla="*/ 41 h 281"/>
                      <a:gd name="T66" fmla="*/ 184 w 471"/>
                      <a:gd name="T67" fmla="*/ 45 h 281"/>
                      <a:gd name="T68" fmla="*/ 190 w 471"/>
                      <a:gd name="T69" fmla="*/ 52 h 281"/>
                      <a:gd name="T70" fmla="*/ 196 w 471"/>
                      <a:gd name="T71" fmla="*/ 57 h 281"/>
                      <a:gd name="T72" fmla="*/ 202 w 471"/>
                      <a:gd name="T73" fmla="*/ 71 h 281"/>
                      <a:gd name="T74" fmla="*/ 204 w 471"/>
                      <a:gd name="T75" fmla="*/ 76 h 281"/>
                      <a:gd name="T76" fmla="*/ 206 w 471"/>
                      <a:gd name="T77" fmla="*/ 80 h 281"/>
                      <a:gd name="T78" fmla="*/ 197 w 471"/>
                      <a:gd name="T79" fmla="*/ 90 h 281"/>
                      <a:gd name="T80" fmla="*/ 204 w 471"/>
                      <a:gd name="T81" fmla="*/ 90 h 281"/>
                      <a:gd name="T82" fmla="*/ 217 w 471"/>
                      <a:gd name="T83" fmla="*/ 99 h 281"/>
                      <a:gd name="T84" fmla="*/ 231 w 471"/>
                      <a:gd name="T85" fmla="*/ 100 h 281"/>
                      <a:gd name="T86" fmla="*/ 241 w 471"/>
                      <a:gd name="T87" fmla="*/ 107 h 281"/>
                      <a:gd name="T88" fmla="*/ 243 w 471"/>
                      <a:gd name="T89" fmla="*/ 110 h 281"/>
                      <a:gd name="T90" fmla="*/ 243 w 471"/>
                      <a:gd name="T91" fmla="*/ 112 h 281"/>
                      <a:gd name="T92" fmla="*/ 250 w 471"/>
                      <a:gd name="T93" fmla="*/ 110 h 281"/>
                      <a:gd name="T94" fmla="*/ 254 w 471"/>
                      <a:gd name="T95" fmla="*/ 109 h 281"/>
                      <a:gd name="T96" fmla="*/ 279 w 471"/>
                      <a:gd name="T97" fmla="*/ 118 h 281"/>
                      <a:gd name="T98" fmla="*/ 284 w 471"/>
                      <a:gd name="T99" fmla="*/ 127 h 281"/>
                      <a:gd name="T100" fmla="*/ 295 w 471"/>
                      <a:gd name="T101" fmla="*/ 128 h 281"/>
                      <a:gd name="T102" fmla="*/ 299 w 471"/>
                      <a:gd name="T103" fmla="*/ 137 h 281"/>
                      <a:gd name="T104" fmla="*/ 286 w 471"/>
                      <a:gd name="T105" fmla="*/ 164 h 281"/>
                      <a:gd name="T106" fmla="*/ 276 w 471"/>
                      <a:gd name="T107" fmla="*/ 179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36">
                    <a:extLst>
                      <a:ext uri="{FF2B5EF4-FFF2-40B4-BE49-F238E27FC236}">
                        <a16:creationId xmlns:a16="http://schemas.microsoft.com/office/drawing/2014/main" id="{43E2EABA-2911-6840-81E7-D9C95265B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173 w 984"/>
                      <a:gd name="T1" fmla="*/ 2 h 844"/>
                      <a:gd name="T2" fmla="*/ 214 w 984"/>
                      <a:gd name="T3" fmla="*/ 11 h 844"/>
                      <a:gd name="T4" fmla="*/ 235 w 984"/>
                      <a:gd name="T5" fmla="*/ 13 h 844"/>
                      <a:gd name="T6" fmla="*/ 247 w 984"/>
                      <a:gd name="T7" fmla="*/ 44 h 844"/>
                      <a:gd name="T8" fmla="*/ 250 w 984"/>
                      <a:gd name="T9" fmla="*/ 30 h 844"/>
                      <a:gd name="T10" fmla="*/ 259 w 984"/>
                      <a:gd name="T11" fmla="*/ 23 h 844"/>
                      <a:gd name="T12" fmla="*/ 274 w 984"/>
                      <a:gd name="T13" fmla="*/ 42 h 844"/>
                      <a:gd name="T14" fmla="*/ 291 w 984"/>
                      <a:gd name="T15" fmla="*/ 33 h 844"/>
                      <a:gd name="T16" fmla="*/ 301 w 984"/>
                      <a:gd name="T17" fmla="*/ 29 h 844"/>
                      <a:gd name="T18" fmla="*/ 325 w 984"/>
                      <a:gd name="T19" fmla="*/ 1 h 844"/>
                      <a:gd name="T20" fmla="*/ 341 w 984"/>
                      <a:gd name="T21" fmla="*/ 23 h 844"/>
                      <a:gd name="T22" fmla="*/ 341 w 984"/>
                      <a:gd name="T23" fmla="*/ 44 h 844"/>
                      <a:gd name="T24" fmla="*/ 337 w 984"/>
                      <a:gd name="T25" fmla="*/ 53 h 844"/>
                      <a:gd name="T26" fmla="*/ 327 w 984"/>
                      <a:gd name="T27" fmla="*/ 54 h 844"/>
                      <a:gd name="T28" fmla="*/ 325 w 984"/>
                      <a:gd name="T29" fmla="*/ 62 h 844"/>
                      <a:gd name="T30" fmla="*/ 342 w 984"/>
                      <a:gd name="T31" fmla="*/ 76 h 844"/>
                      <a:gd name="T32" fmla="*/ 335 w 984"/>
                      <a:gd name="T33" fmla="*/ 108 h 844"/>
                      <a:gd name="T34" fmla="*/ 354 w 984"/>
                      <a:gd name="T35" fmla="*/ 139 h 844"/>
                      <a:gd name="T36" fmla="*/ 365 w 984"/>
                      <a:gd name="T37" fmla="*/ 151 h 844"/>
                      <a:gd name="T38" fmla="*/ 354 w 984"/>
                      <a:gd name="T39" fmla="*/ 151 h 844"/>
                      <a:gd name="T40" fmla="*/ 318 w 984"/>
                      <a:gd name="T41" fmla="*/ 127 h 844"/>
                      <a:gd name="T42" fmla="*/ 289 w 984"/>
                      <a:gd name="T43" fmla="*/ 135 h 844"/>
                      <a:gd name="T44" fmla="*/ 252 w 984"/>
                      <a:gd name="T45" fmla="*/ 148 h 844"/>
                      <a:gd name="T46" fmla="*/ 274 w 984"/>
                      <a:gd name="T47" fmla="*/ 194 h 844"/>
                      <a:gd name="T48" fmla="*/ 303 w 984"/>
                      <a:gd name="T49" fmla="*/ 205 h 844"/>
                      <a:gd name="T50" fmla="*/ 315 w 984"/>
                      <a:gd name="T51" fmla="*/ 184 h 844"/>
                      <a:gd name="T52" fmla="*/ 330 w 984"/>
                      <a:gd name="T53" fmla="*/ 191 h 844"/>
                      <a:gd name="T54" fmla="*/ 327 w 984"/>
                      <a:gd name="T55" fmla="*/ 211 h 844"/>
                      <a:gd name="T56" fmla="*/ 342 w 984"/>
                      <a:gd name="T57" fmla="*/ 225 h 844"/>
                      <a:gd name="T58" fmla="*/ 358 w 984"/>
                      <a:gd name="T59" fmla="*/ 221 h 844"/>
                      <a:gd name="T60" fmla="*/ 394 w 984"/>
                      <a:gd name="T61" fmla="*/ 270 h 844"/>
                      <a:gd name="T62" fmla="*/ 402 w 984"/>
                      <a:gd name="T63" fmla="*/ 277 h 844"/>
                      <a:gd name="T64" fmla="*/ 373 w 984"/>
                      <a:gd name="T65" fmla="*/ 272 h 844"/>
                      <a:gd name="T66" fmla="*/ 354 w 984"/>
                      <a:gd name="T67" fmla="*/ 254 h 844"/>
                      <a:gd name="T68" fmla="*/ 332 w 984"/>
                      <a:gd name="T69" fmla="*/ 238 h 844"/>
                      <a:gd name="T70" fmla="*/ 300 w 984"/>
                      <a:gd name="T71" fmla="*/ 222 h 844"/>
                      <a:gd name="T72" fmla="*/ 262 w 984"/>
                      <a:gd name="T73" fmla="*/ 217 h 844"/>
                      <a:gd name="T74" fmla="*/ 216 w 984"/>
                      <a:gd name="T75" fmla="*/ 199 h 844"/>
                      <a:gd name="T76" fmla="*/ 197 w 984"/>
                      <a:gd name="T77" fmla="*/ 170 h 844"/>
                      <a:gd name="T78" fmla="*/ 184 w 984"/>
                      <a:gd name="T79" fmla="*/ 155 h 844"/>
                      <a:gd name="T80" fmla="*/ 163 w 984"/>
                      <a:gd name="T81" fmla="*/ 144 h 844"/>
                      <a:gd name="T82" fmla="*/ 146 w 984"/>
                      <a:gd name="T83" fmla="*/ 124 h 844"/>
                      <a:gd name="T84" fmla="*/ 151 w 984"/>
                      <a:gd name="T85" fmla="*/ 139 h 844"/>
                      <a:gd name="T86" fmla="*/ 178 w 984"/>
                      <a:gd name="T87" fmla="*/ 166 h 844"/>
                      <a:gd name="T88" fmla="*/ 180 w 984"/>
                      <a:gd name="T89" fmla="*/ 176 h 844"/>
                      <a:gd name="T90" fmla="*/ 168 w 984"/>
                      <a:gd name="T91" fmla="*/ 167 h 844"/>
                      <a:gd name="T92" fmla="*/ 151 w 984"/>
                      <a:gd name="T93" fmla="*/ 156 h 844"/>
                      <a:gd name="T94" fmla="*/ 134 w 984"/>
                      <a:gd name="T95" fmla="*/ 135 h 844"/>
                      <a:gd name="T96" fmla="*/ 114 w 984"/>
                      <a:gd name="T97" fmla="*/ 116 h 844"/>
                      <a:gd name="T98" fmla="*/ 90 w 984"/>
                      <a:gd name="T99" fmla="*/ 105 h 844"/>
                      <a:gd name="T100" fmla="*/ 66 w 984"/>
                      <a:gd name="T101" fmla="*/ 80 h 844"/>
                      <a:gd name="T102" fmla="*/ 28 w 984"/>
                      <a:gd name="T103" fmla="*/ 22 h 844"/>
                      <a:gd name="T104" fmla="*/ 15 w 984"/>
                      <a:gd name="T105" fmla="*/ 13 h 844"/>
                      <a:gd name="T106" fmla="*/ 20 w 984"/>
                      <a:gd name="T107" fmla="*/ 7 h 844"/>
                      <a:gd name="T108" fmla="*/ 44 w 984"/>
                      <a:gd name="T109" fmla="*/ 23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37">
                    <a:extLst>
                      <a:ext uri="{FF2B5EF4-FFF2-40B4-BE49-F238E27FC236}">
                        <a16:creationId xmlns:a16="http://schemas.microsoft.com/office/drawing/2014/main" id="{9E7ED142-5904-AD4D-8A7F-FA2F867130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3 w 36"/>
                      <a:gd name="T1" fmla="*/ 9 h 48"/>
                      <a:gd name="T2" fmla="*/ 4 w 36"/>
                      <a:gd name="T3" fmla="*/ 16 h 48"/>
                      <a:gd name="T4" fmla="*/ 3 w 36"/>
                      <a:gd name="T5" fmla="*/ 9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8">
                    <a:extLst>
                      <a:ext uri="{FF2B5EF4-FFF2-40B4-BE49-F238E27FC236}">
                        <a16:creationId xmlns:a16="http://schemas.microsoft.com/office/drawing/2014/main" id="{E4A983F8-101F-A54C-9CA9-70757FE64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2 h 37"/>
                      <a:gd name="T2" fmla="*/ 5 w 36"/>
                      <a:gd name="T3" fmla="*/ 0 h 37"/>
                      <a:gd name="T4" fmla="*/ 16 w 36"/>
                      <a:gd name="T5" fmla="*/ 6 h 37"/>
                      <a:gd name="T6" fmla="*/ 4 w 36"/>
                      <a:gd name="T7" fmla="*/ 6 h 37"/>
                      <a:gd name="T8" fmla="*/ 0 w 36"/>
                      <a:gd name="T9" fmla="*/ 2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9">
                    <a:extLst>
                      <a:ext uri="{FF2B5EF4-FFF2-40B4-BE49-F238E27FC236}">
                        <a16:creationId xmlns:a16="http://schemas.microsoft.com/office/drawing/2014/main" id="{6D23FE0E-3226-2141-914D-E7DEBD4F23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17 h 96"/>
                      <a:gd name="T2" fmla="*/ 12 w 170"/>
                      <a:gd name="T3" fmla="*/ 9 h 96"/>
                      <a:gd name="T4" fmla="*/ 24 w 170"/>
                      <a:gd name="T5" fmla="*/ 7 h 96"/>
                      <a:gd name="T6" fmla="*/ 34 w 170"/>
                      <a:gd name="T7" fmla="*/ 3 h 96"/>
                      <a:gd name="T8" fmla="*/ 27 w 170"/>
                      <a:gd name="T9" fmla="*/ 9 h 96"/>
                      <a:gd name="T10" fmla="*/ 53 w 170"/>
                      <a:gd name="T11" fmla="*/ 17 h 96"/>
                      <a:gd name="T12" fmla="*/ 69 w 170"/>
                      <a:gd name="T13" fmla="*/ 22 h 96"/>
                      <a:gd name="T14" fmla="*/ 50 w 170"/>
                      <a:gd name="T15" fmla="*/ 26 h 96"/>
                      <a:gd name="T16" fmla="*/ 38 w 170"/>
                      <a:gd name="T17" fmla="*/ 20 h 96"/>
                      <a:gd name="T18" fmla="*/ 33 w 170"/>
                      <a:gd name="T19" fmla="*/ 18 h 96"/>
                      <a:gd name="T20" fmla="*/ 10 w 170"/>
                      <a:gd name="T21" fmla="*/ 14 h 96"/>
                      <a:gd name="T22" fmla="*/ 0 w 170"/>
                      <a:gd name="T23" fmla="*/ 17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0">
                    <a:extLst>
                      <a:ext uri="{FF2B5EF4-FFF2-40B4-BE49-F238E27FC236}">
                        <a16:creationId xmlns:a16="http://schemas.microsoft.com/office/drawing/2014/main" id="{E82C429D-9371-D847-A8FA-1D5F21EDBF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22 w 138"/>
                      <a:gd name="T3" fmla="*/ 1 h 44"/>
                      <a:gd name="T4" fmla="*/ 38 w 138"/>
                      <a:gd name="T5" fmla="*/ 8 h 44"/>
                      <a:gd name="T6" fmla="*/ 48 w 138"/>
                      <a:gd name="T7" fmla="*/ 7 h 44"/>
                      <a:gd name="T8" fmla="*/ 46 w 138"/>
                      <a:gd name="T9" fmla="*/ 15 h 44"/>
                      <a:gd name="T10" fmla="*/ 27 w 138"/>
                      <a:gd name="T11" fmla="*/ 14 h 44"/>
                      <a:gd name="T12" fmla="*/ 0 w 138"/>
                      <a:gd name="T13" fmla="*/ 12 h 44"/>
                      <a:gd name="T14" fmla="*/ 12 w 138"/>
                      <a:gd name="T15" fmla="*/ 7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1">
                    <a:extLst>
                      <a:ext uri="{FF2B5EF4-FFF2-40B4-BE49-F238E27FC236}">
                        <a16:creationId xmlns:a16="http://schemas.microsoft.com/office/drawing/2014/main" id="{C4C50868-07CA-8E4B-B975-EED7F074E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7 w 57"/>
                      <a:gd name="T1" fmla="*/ 8 h 42"/>
                      <a:gd name="T2" fmla="*/ 16 w 57"/>
                      <a:gd name="T3" fmla="*/ 4 h 42"/>
                      <a:gd name="T4" fmla="*/ 7 w 57"/>
                      <a:gd name="T5" fmla="*/ 8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2">
                    <a:extLst>
                      <a:ext uri="{FF2B5EF4-FFF2-40B4-BE49-F238E27FC236}">
                        <a16:creationId xmlns:a16="http://schemas.microsoft.com/office/drawing/2014/main" id="{368678D7-F65B-1E44-901B-BC3D649B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8 w 39"/>
                      <a:gd name="T1" fmla="*/ 11 h 52"/>
                      <a:gd name="T2" fmla="*/ 8 w 39"/>
                      <a:gd name="T3" fmla="*/ 0 h 52"/>
                      <a:gd name="T4" fmla="*/ 8 w 39"/>
                      <a:gd name="T5" fmla="*/ 11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3">
                    <a:extLst>
                      <a:ext uri="{FF2B5EF4-FFF2-40B4-BE49-F238E27FC236}">
                        <a16:creationId xmlns:a16="http://schemas.microsoft.com/office/drawing/2014/main" id="{7B9F0F46-3421-7849-AE19-ED98F86CD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2 w 44"/>
                      <a:gd name="T1" fmla="*/ 3 h 80"/>
                      <a:gd name="T2" fmla="*/ 9 w 44"/>
                      <a:gd name="T3" fmla="*/ 11 h 80"/>
                      <a:gd name="T4" fmla="*/ 10 w 44"/>
                      <a:gd name="T5" fmla="*/ 17 h 80"/>
                      <a:gd name="T6" fmla="*/ 16 w 44"/>
                      <a:gd name="T7" fmla="*/ 18 h 80"/>
                      <a:gd name="T8" fmla="*/ 10 w 44"/>
                      <a:gd name="T9" fmla="*/ 25 h 80"/>
                      <a:gd name="T10" fmla="*/ 0 w 44"/>
                      <a:gd name="T11" fmla="*/ 7 h 80"/>
                      <a:gd name="T12" fmla="*/ 2 w 44"/>
                      <a:gd name="T13" fmla="*/ 3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4">
                    <a:extLst>
                      <a:ext uri="{FF2B5EF4-FFF2-40B4-BE49-F238E27FC236}">
                        <a16:creationId xmlns:a16="http://schemas.microsoft.com/office/drawing/2014/main" id="{533C9C00-B903-4B44-A5A4-957F1EFCA2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40 w 323"/>
                      <a:gd name="T1" fmla="*/ 1 h 64"/>
                      <a:gd name="T2" fmla="*/ 147 w 323"/>
                      <a:gd name="T3" fmla="*/ 5 h 64"/>
                      <a:gd name="T4" fmla="*/ 149 w 323"/>
                      <a:gd name="T5" fmla="*/ 0 h 64"/>
                      <a:gd name="T6" fmla="*/ 168 w 323"/>
                      <a:gd name="T7" fmla="*/ 0 h 64"/>
                      <a:gd name="T8" fmla="*/ 182 w 323"/>
                      <a:gd name="T9" fmla="*/ 11 h 64"/>
                      <a:gd name="T10" fmla="*/ 202 w 323"/>
                      <a:gd name="T11" fmla="*/ 6 h 64"/>
                      <a:gd name="T12" fmla="*/ 199 w 323"/>
                      <a:gd name="T13" fmla="*/ 19 h 64"/>
                      <a:gd name="T14" fmla="*/ 189 w 323"/>
                      <a:gd name="T15" fmla="*/ 29 h 64"/>
                      <a:gd name="T16" fmla="*/ 187 w 323"/>
                      <a:gd name="T17" fmla="*/ 19 h 64"/>
                      <a:gd name="T18" fmla="*/ 182 w 323"/>
                      <a:gd name="T19" fmla="*/ 20 h 64"/>
                      <a:gd name="T20" fmla="*/ 177 w 323"/>
                      <a:gd name="T21" fmla="*/ 19 h 64"/>
                      <a:gd name="T22" fmla="*/ 167 w 323"/>
                      <a:gd name="T23" fmla="*/ 13 h 64"/>
                      <a:gd name="T24" fmla="*/ 145 w 323"/>
                      <a:gd name="T25" fmla="*/ 24 h 64"/>
                      <a:gd name="T26" fmla="*/ 128 w 323"/>
                      <a:gd name="T27" fmla="*/ 28 h 64"/>
                      <a:gd name="T28" fmla="*/ 135 w 323"/>
                      <a:gd name="T29" fmla="*/ 37 h 64"/>
                      <a:gd name="T30" fmla="*/ 119 w 323"/>
                      <a:gd name="T31" fmla="*/ 40 h 64"/>
                      <a:gd name="T32" fmla="*/ 107 w 323"/>
                      <a:gd name="T33" fmla="*/ 39 h 64"/>
                      <a:gd name="T34" fmla="*/ 112 w 323"/>
                      <a:gd name="T35" fmla="*/ 37 h 64"/>
                      <a:gd name="T36" fmla="*/ 109 w 323"/>
                      <a:gd name="T37" fmla="*/ 26 h 64"/>
                      <a:gd name="T38" fmla="*/ 107 w 323"/>
                      <a:gd name="T39" fmla="*/ 20 h 64"/>
                      <a:gd name="T40" fmla="*/ 100 w 323"/>
                      <a:gd name="T41" fmla="*/ 15 h 64"/>
                      <a:gd name="T42" fmla="*/ 90 w 323"/>
                      <a:gd name="T43" fmla="*/ 17 h 64"/>
                      <a:gd name="T44" fmla="*/ 85 w 323"/>
                      <a:gd name="T45" fmla="*/ 17 h 64"/>
                      <a:gd name="T46" fmla="*/ 78 w 323"/>
                      <a:gd name="T47" fmla="*/ 16 h 64"/>
                      <a:gd name="T48" fmla="*/ 53 w 323"/>
                      <a:gd name="T49" fmla="*/ 1 h 64"/>
                      <a:gd name="T50" fmla="*/ 37 w 323"/>
                      <a:gd name="T51" fmla="*/ 9 h 64"/>
                      <a:gd name="T52" fmla="*/ 1 w 323"/>
                      <a:gd name="T53" fmla="*/ 0 h 64"/>
                      <a:gd name="T54" fmla="*/ 140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5">
                    <a:extLst>
                      <a:ext uri="{FF2B5EF4-FFF2-40B4-BE49-F238E27FC236}">
                        <a16:creationId xmlns:a16="http://schemas.microsoft.com/office/drawing/2014/main" id="{0BFD5025-7706-844E-B12F-513A476EE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67 w 300"/>
                      <a:gd name="T1" fmla="*/ 20 h 31"/>
                      <a:gd name="T2" fmla="*/ 19 w 300"/>
                      <a:gd name="T3" fmla="*/ 1 h 31"/>
                      <a:gd name="T4" fmla="*/ 181 w 300"/>
                      <a:gd name="T5" fmla="*/ 0 h 31"/>
                      <a:gd name="T6" fmla="*/ 187 w 300"/>
                      <a:gd name="T7" fmla="*/ 9 h 31"/>
                      <a:gd name="T8" fmla="*/ 167 w 300"/>
                      <a:gd name="T9" fmla="*/ 10 h 31"/>
                      <a:gd name="T10" fmla="*/ 67 w 300"/>
                      <a:gd name="T11" fmla="*/ 20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46">
                    <a:extLst>
                      <a:ext uri="{FF2B5EF4-FFF2-40B4-BE49-F238E27FC236}">
                        <a16:creationId xmlns:a16="http://schemas.microsoft.com/office/drawing/2014/main" id="{07C65C15-EA93-D44C-8EAE-A7055D6A1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0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47">
                    <a:extLst>
                      <a:ext uri="{FF2B5EF4-FFF2-40B4-BE49-F238E27FC236}">
                        <a16:creationId xmlns:a16="http://schemas.microsoft.com/office/drawing/2014/main" id="{831A5FFA-696C-0A42-97C5-C98DF614C2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8">
                    <a:extLst>
                      <a:ext uri="{FF2B5EF4-FFF2-40B4-BE49-F238E27FC236}">
                        <a16:creationId xmlns:a16="http://schemas.microsoft.com/office/drawing/2014/main" id="{0A0E3DB7-B6A4-6C4A-901E-D2A1544D7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2 w 47"/>
                      <a:gd name="T1" fmla="*/ 52 h 165"/>
                      <a:gd name="T2" fmla="*/ 6 w 47"/>
                      <a:gd name="T3" fmla="*/ 36 h 165"/>
                      <a:gd name="T4" fmla="*/ 7 w 47"/>
                      <a:gd name="T5" fmla="*/ 23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0 h 165"/>
                      <a:gd name="T14" fmla="*/ 20 w 47"/>
                      <a:gd name="T15" fmla="*/ 33 h 165"/>
                      <a:gd name="T16" fmla="*/ 13 w 47"/>
                      <a:gd name="T17" fmla="*/ 36 h 165"/>
                      <a:gd name="T18" fmla="*/ 10 w 47"/>
                      <a:gd name="T19" fmla="*/ 42 h 165"/>
                      <a:gd name="T20" fmla="*/ 9 w 47"/>
                      <a:gd name="T21" fmla="*/ 44 h 165"/>
                      <a:gd name="T22" fmla="*/ 11 w 47"/>
                      <a:gd name="T23" fmla="*/ 45 h 165"/>
                      <a:gd name="T24" fmla="*/ 13 w 47"/>
                      <a:gd name="T25" fmla="*/ 49 h 165"/>
                      <a:gd name="T26" fmla="*/ 6 w 47"/>
                      <a:gd name="T27" fmla="*/ 49 h 165"/>
                      <a:gd name="T28" fmla="*/ 3 w 47"/>
                      <a:gd name="T29" fmla="*/ 53 h 165"/>
                      <a:gd name="T30" fmla="*/ 1 w 47"/>
                      <a:gd name="T31" fmla="*/ 51 h 165"/>
                      <a:gd name="T32" fmla="*/ 2 w 47"/>
                      <a:gd name="T33" fmla="*/ 5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9">
                    <a:extLst>
                      <a:ext uri="{FF2B5EF4-FFF2-40B4-BE49-F238E27FC236}">
                        <a16:creationId xmlns:a16="http://schemas.microsoft.com/office/drawing/2014/main" id="{48D9079E-52D3-804F-8405-523528EA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50">
                    <a:extLst>
                      <a:ext uri="{FF2B5EF4-FFF2-40B4-BE49-F238E27FC236}">
                        <a16:creationId xmlns:a16="http://schemas.microsoft.com/office/drawing/2014/main" id="{40605819-A099-604C-9AEA-665F7398E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67 w 188"/>
                      <a:gd name="T1" fmla="*/ 8 h 214"/>
                      <a:gd name="T2" fmla="*/ 68 w 188"/>
                      <a:gd name="T3" fmla="*/ 2 h 214"/>
                      <a:gd name="T4" fmla="*/ 72 w 188"/>
                      <a:gd name="T5" fmla="*/ 0 h 214"/>
                      <a:gd name="T6" fmla="*/ 77 w 188"/>
                      <a:gd name="T7" fmla="*/ 8 h 214"/>
                      <a:gd name="T8" fmla="*/ 80 w 188"/>
                      <a:gd name="T9" fmla="*/ 14 h 214"/>
                      <a:gd name="T10" fmla="*/ 76 w 188"/>
                      <a:gd name="T11" fmla="*/ 20 h 214"/>
                      <a:gd name="T12" fmla="*/ 72 w 188"/>
                      <a:gd name="T13" fmla="*/ 26 h 214"/>
                      <a:gd name="T14" fmla="*/ 69 w 188"/>
                      <a:gd name="T15" fmla="*/ 42 h 214"/>
                      <a:gd name="T16" fmla="*/ 61 w 188"/>
                      <a:gd name="T17" fmla="*/ 46 h 214"/>
                      <a:gd name="T18" fmla="*/ 51 w 188"/>
                      <a:gd name="T19" fmla="*/ 46 h 214"/>
                      <a:gd name="T20" fmla="*/ 48 w 188"/>
                      <a:gd name="T21" fmla="*/ 42 h 214"/>
                      <a:gd name="T22" fmla="*/ 43 w 188"/>
                      <a:gd name="T23" fmla="*/ 49 h 214"/>
                      <a:gd name="T24" fmla="*/ 38 w 188"/>
                      <a:gd name="T25" fmla="*/ 50 h 214"/>
                      <a:gd name="T26" fmla="*/ 34 w 188"/>
                      <a:gd name="T27" fmla="*/ 44 h 214"/>
                      <a:gd name="T28" fmla="*/ 25 w 188"/>
                      <a:gd name="T29" fmla="*/ 48 h 214"/>
                      <a:gd name="T30" fmla="*/ 32 w 188"/>
                      <a:gd name="T31" fmla="*/ 48 h 214"/>
                      <a:gd name="T32" fmla="*/ 33 w 188"/>
                      <a:gd name="T33" fmla="*/ 54 h 214"/>
                      <a:gd name="T34" fmla="*/ 25 w 188"/>
                      <a:gd name="T35" fmla="*/ 56 h 214"/>
                      <a:gd name="T36" fmla="*/ 14 w 188"/>
                      <a:gd name="T37" fmla="*/ 56 h 214"/>
                      <a:gd name="T38" fmla="*/ 15 w 188"/>
                      <a:gd name="T39" fmla="*/ 52 h 214"/>
                      <a:gd name="T40" fmla="*/ 20 w 188"/>
                      <a:gd name="T41" fmla="*/ 48 h 214"/>
                      <a:gd name="T42" fmla="*/ 14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6 w 188"/>
                      <a:gd name="T65" fmla="*/ 38 h 214"/>
                      <a:gd name="T66" fmla="*/ 49 w 188"/>
                      <a:gd name="T67" fmla="*/ 26 h 214"/>
                      <a:gd name="T68" fmla="*/ 51 w 188"/>
                      <a:gd name="T69" fmla="*/ 31 h 214"/>
                      <a:gd name="T70" fmla="*/ 56 w 188"/>
                      <a:gd name="T71" fmla="*/ 26 h 214"/>
                      <a:gd name="T72" fmla="*/ 64 w 188"/>
                      <a:gd name="T73" fmla="*/ 18 h 214"/>
                      <a:gd name="T74" fmla="*/ 66 w 188"/>
                      <a:gd name="T75" fmla="*/ 14 h 214"/>
                      <a:gd name="T76" fmla="*/ 63 w 188"/>
                      <a:gd name="T77" fmla="*/ 13 h 214"/>
                      <a:gd name="T78" fmla="*/ 65 w 188"/>
                      <a:gd name="T79" fmla="*/ 11 h 214"/>
                      <a:gd name="T80" fmla="*/ 67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1">
                    <a:extLst>
                      <a:ext uri="{FF2B5EF4-FFF2-40B4-BE49-F238E27FC236}">
                        <a16:creationId xmlns:a16="http://schemas.microsoft.com/office/drawing/2014/main" id="{1DBD1522-5AA4-AA4C-8F0C-5A91AEE28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3 h 13"/>
                      <a:gd name="T2" fmla="*/ 2 w 13"/>
                      <a:gd name="T3" fmla="*/ 4 h 13"/>
                      <a:gd name="T4" fmla="*/ 0 w 13"/>
                      <a:gd name="T5" fmla="*/ 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2">
                    <a:extLst>
                      <a:ext uri="{FF2B5EF4-FFF2-40B4-BE49-F238E27FC236}">
                        <a16:creationId xmlns:a16="http://schemas.microsoft.com/office/drawing/2014/main" id="{DA8187BD-A624-134A-90A3-86980D8AE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347 w 812"/>
                      <a:gd name="T1" fmla="*/ 9 h 564"/>
                      <a:gd name="T2" fmla="*/ 332 w 812"/>
                      <a:gd name="T3" fmla="*/ 26 h 564"/>
                      <a:gd name="T4" fmla="*/ 320 w 812"/>
                      <a:gd name="T5" fmla="*/ 41 h 564"/>
                      <a:gd name="T6" fmla="*/ 309 w 812"/>
                      <a:gd name="T7" fmla="*/ 48 h 564"/>
                      <a:gd name="T8" fmla="*/ 271 w 812"/>
                      <a:gd name="T9" fmla="*/ 60 h 564"/>
                      <a:gd name="T10" fmla="*/ 270 w 812"/>
                      <a:gd name="T11" fmla="*/ 70 h 564"/>
                      <a:gd name="T12" fmla="*/ 258 w 812"/>
                      <a:gd name="T13" fmla="*/ 77 h 564"/>
                      <a:gd name="T14" fmla="*/ 265 w 812"/>
                      <a:gd name="T15" fmla="*/ 60 h 564"/>
                      <a:gd name="T16" fmla="*/ 246 w 812"/>
                      <a:gd name="T17" fmla="*/ 63 h 564"/>
                      <a:gd name="T18" fmla="*/ 238 w 812"/>
                      <a:gd name="T19" fmla="*/ 73 h 564"/>
                      <a:gd name="T20" fmla="*/ 255 w 812"/>
                      <a:gd name="T21" fmla="*/ 94 h 564"/>
                      <a:gd name="T22" fmla="*/ 254 w 812"/>
                      <a:gd name="T23" fmla="*/ 123 h 564"/>
                      <a:gd name="T24" fmla="*/ 232 w 812"/>
                      <a:gd name="T25" fmla="*/ 136 h 564"/>
                      <a:gd name="T26" fmla="*/ 223 w 812"/>
                      <a:gd name="T27" fmla="*/ 129 h 564"/>
                      <a:gd name="T28" fmla="*/ 206 w 812"/>
                      <a:gd name="T29" fmla="*/ 117 h 564"/>
                      <a:gd name="T30" fmla="*/ 197 w 812"/>
                      <a:gd name="T31" fmla="*/ 117 h 564"/>
                      <a:gd name="T32" fmla="*/ 192 w 812"/>
                      <a:gd name="T33" fmla="*/ 132 h 564"/>
                      <a:gd name="T34" fmla="*/ 214 w 812"/>
                      <a:gd name="T35" fmla="*/ 155 h 564"/>
                      <a:gd name="T36" fmla="*/ 218 w 812"/>
                      <a:gd name="T37" fmla="*/ 176 h 564"/>
                      <a:gd name="T38" fmla="*/ 225 w 812"/>
                      <a:gd name="T39" fmla="*/ 188 h 564"/>
                      <a:gd name="T40" fmla="*/ 210 w 812"/>
                      <a:gd name="T41" fmla="*/ 182 h 564"/>
                      <a:gd name="T42" fmla="*/ 201 w 812"/>
                      <a:gd name="T43" fmla="*/ 174 h 564"/>
                      <a:gd name="T44" fmla="*/ 180 w 812"/>
                      <a:gd name="T45" fmla="*/ 142 h 564"/>
                      <a:gd name="T46" fmla="*/ 182 w 812"/>
                      <a:gd name="T47" fmla="*/ 104 h 564"/>
                      <a:gd name="T48" fmla="*/ 180 w 812"/>
                      <a:gd name="T49" fmla="*/ 90 h 564"/>
                      <a:gd name="T50" fmla="*/ 176 w 812"/>
                      <a:gd name="T51" fmla="*/ 92 h 564"/>
                      <a:gd name="T52" fmla="*/ 165 w 812"/>
                      <a:gd name="T53" fmla="*/ 89 h 564"/>
                      <a:gd name="T54" fmla="*/ 154 w 812"/>
                      <a:gd name="T55" fmla="*/ 57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8 h 564"/>
                      <a:gd name="T62" fmla="*/ 84 w 812"/>
                      <a:gd name="T63" fmla="*/ 90 h 564"/>
                      <a:gd name="T64" fmla="*/ 79 w 812"/>
                      <a:gd name="T65" fmla="*/ 92 h 564"/>
                      <a:gd name="T66" fmla="*/ 68 w 812"/>
                      <a:gd name="T67" fmla="*/ 110 h 564"/>
                      <a:gd name="T68" fmla="*/ 65 w 812"/>
                      <a:gd name="T69" fmla="*/ 119 h 564"/>
                      <a:gd name="T70" fmla="*/ 55 w 812"/>
                      <a:gd name="T71" fmla="*/ 135 h 564"/>
                      <a:gd name="T72" fmla="*/ 40 w 812"/>
                      <a:gd name="T73" fmla="*/ 131 h 564"/>
                      <a:gd name="T74" fmla="*/ 28 w 812"/>
                      <a:gd name="T75" fmla="*/ 86 h 564"/>
                      <a:gd name="T76" fmla="*/ 31 w 812"/>
                      <a:gd name="T77" fmla="*/ 52 h 564"/>
                      <a:gd name="T78" fmla="*/ 19 w 812"/>
                      <a:gd name="T79" fmla="*/ 60 h 564"/>
                      <a:gd name="T80" fmla="*/ 9 w 812"/>
                      <a:gd name="T81" fmla="*/ 50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41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3">
                    <a:extLst>
                      <a:ext uri="{FF2B5EF4-FFF2-40B4-BE49-F238E27FC236}">
                        <a16:creationId xmlns:a16="http://schemas.microsoft.com/office/drawing/2014/main" id="{BD4E6D97-A0C0-194B-B192-662BB61AA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4">
                    <a:extLst>
                      <a:ext uri="{FF2B5EF4-FFF2-40B4-BE49-F238E27FC236}">
                        <a16:creationId xmlns:a16="http://schemas.microsoft.com/office/drawing/2014/main" id="{4A2D83DC-A2C0-B84B-8B69-6F967C98A0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4 h 74"/>
                      <a:gd name="T10" fmla="*/ 3 w 44"/>
                      <a:gd name="T11" fmla="*/ 19 h 74"/>
                      <a:gd name="T12" fmla="*/ 1 w 44"/>
                      <a:gd name="T13" fmla="*/ 12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5">
                    <a:extLst>
                      <a:ext uri="{FF2B5EF4-FFF2-40B4-BE49-F238E27FC236}">
                        <a16:creationId xmlns:a16="http://schemas.microsoft.com/office/drawing/2014/main" id="{EEE57327-425B-B741-96DA-F910E8183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3 w 20"/>
                      <a:gd name="T1" fmla="*/ 5 h 30"/>
                      <a:gd name="T2" fmla="*/ 2 w 20"/>
                      <a:gd name="T3" fmla="*/ 10 h 30"/>
                      <a:gd name="T4" fmla="*/ 3 w 20"/>
                      <a:gd name="T5" fmla="*/ 5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56">
                    <a:extLst>
                      <a:ext uri="{FF2B5EF4-FFF2-40B4-BE49-F238E27FC236}">
                        <a16:creationId xmlns:a16="http://schemas.microsoft.com/office/drawing/2014/main" id="{BFDB2AAB-7937-6443-B862-02B7AE89D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57">
                    <a:extLst>
                      <a:ext uri="{FF2B5EF4-FFF2-40B4-BE49-F238E27FC236}">
                        <a16:creationId xmlns:a16="http://schemas.microsoft.com/office/drawing/2014/main" id="{E749C7A1-1572-CE4A-871E-F64549390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54 w 257"/>
                      <a:gd name="T1" fmla="*/ 221 h 347"/>
                      <a:gd name="T2" fmla="*/ 148 w 257"/>
                      <a:gd name="T3" fmla="*/ 192 h 347"/>
                      <a:gd name="T4" fmla="*/ 138 w 257"/>
                      <a:gd name="T5" fmla="*/ 183 h 347"/>
                      <a:gd name="T6" fmla="*/ 136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1 w 257"/>
                      <a:gd name="T13" fmla="*/ 136 h 347"/>
                      <a:gd name="T14" fmla="*/ 145 w 257"/>
                      <a:gd name="T15" fmla="*/ 129 h 347"/>
                      <a:gd name="T16" fmla="*/ 163 w 257"/>
                      <a:gd name="T17" fmla="*/ 125 h 347"/>
                      <a:gd name="T18" fmla="*/ 163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4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8">
                    <a:extLst>
                      <a:ext uri="{FF2B5EF4-FFF2-40B4-BE49-F238E27FC236}">
                        <a16:creationId xmlns:a16="http://schemas.microsoft.com/office/drawing/2014/main" id="{10284AD2-A61E-0C43-9144-6B8CEF29BA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9">
                    <a:extLst>
                      <a:ext uri="{FF2B5EF4-FFF2-40B4-BE49-F238E27FC236}">
                        <a16:creationId xmlns:a16="http://schemas.microsoft.com/office/drawing/2014/main" id="{BB1AEC6F-F907-1244-9DED-ED1A605810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5 w 22"/>
                      <a:gd name="T1" fmla="*/ 4 h 20"/>
                      <a:gd name="T2" fmla="*/ 7 w 22"/>
                      <a:gd name="T3" fmla="*/ 0 h 20"/>
                      <a:gd name="T4" fmla="*/ 8 w 22"/>
                      <a:gd name="T5" fmla="*/ 4 h 20"/>
                      <a:gd name="T6" fmla="*/ 3 w 22"/>
                      <a:gd name="T7" fmla="*/ 7 h 20"/>
                      <a:gd name="T8" fmla="*/ 5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60">
                    <a:extLst>
                      <a:ext uri="{FF2B5EF4-FFF2-40B4-BE49-F238E27FC236}">
                        <a16:creationId xmlns:a16="http://schemas.microsoft.com/office/drawing/2014/main" id="{B1575CF0-31D0-7549-9702-64DDC4632E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11 w 57"/>
                      <a:gd name="T1" fmla="*/ 6 h 30"/>
                      <a:gd name="T2" fmla="*/ 14 w 57"/>
                      <a:gd name="T3" fmla="*/ 2 h 30"/>
                      <a:gd name="T4" fmla="*/ 16 w 57"/>
                      <a:gd name="T5" fmla="*/ 10 h 30"/>
                      <a:gd name="T6" fmla="*/ 11 w 57"/>
                      <a:gd name="T7" fmla="*/ 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1">
                    <a:extLst>
                      <a:ext uri="{FF2B5EF4-FFF2-40B4-BE49-F238E27FC236}">
                        <a16:creationId xmlns:a16="http://schemas.microsoft.com/office/drawing/2014/main" id="{23069BE9-AEBF-264F-9B13-6F163B456D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201 w 693"/>
                      <a:gd name="T1" fmla="*/ 155 h 696"/>
                      <a:gd name="T2" fmla="*/ 167 w 693"/>
                      <a:gd name="T3" fmla="*/ 151 h 696"/>
                      <a:gd name="T4" fmla="*/ 138 w 693"/>
                      <a:gd name="T5" fmla="*/ 138 h 696"/>
                      <a:gd name="T6" fmla="*/ 113 w 693"/>
                      <a:gd name="T7" fmla="*/ 134 h 696"/>
                      <a:gd name="T8" fmla="*/ 101 w 693"/>
                      <a:gd name="T9" fmla="*/ 139 h 696"/>
                      <a:gd name="T10" fmla="*/ 111 w 693"/>
                      <a:gd name="T11" fmla="*/ 143 h 696"/>
                      <a:gd name="T12" fmla="*/ 125 w 693"/>
                      <a:gd name="T13" fmla="*/ 157 h 696"/>
                      <a:gd name="T14" fmla="*/ 137 w 693"/>
                      <a:gd name="T15" fmla="*/ 159 h 696"/>
                      <a:gd name="T16" fmla="*/ 142 w 693"/>
                      <a:gd name="T17" fmla="*/ 179 h 696"/>
                      <a:gd name="T18" fmla="*/ 133 w 693"/>
                      <a:gd name="T19" fmla="*/ 185 h 696"/>
                      <a:gd name="T20" fmla="*/ 111 w 693"/>
                      <a:gd name="T21" fmla="*/ 206 h 696"/>
                      <a:gd name="T22" fmla="*/ 96 w 693"/>
                      <a:gd name="T23" fmla="*/ 210 h 696"/>
                      <a:gd name="T24" fmla="*/ 41 w 693"/>
                      <a:gd name="T25" fmla="*/ 233 h 696"/>
                      <a:gd name="T26" fmla="*/ 33 w 693"/>
                      <a:gd name="T27" fmla="*/ 206 h 696"/>
                      <a:gd name="T28" fmla="*/ 19 w 693"/>
                      <a:gd name="T29" fmla="*/ 175 h 696"/>
                      <a:gd name="T30" fmla="*/ 14 w 693"/>
                      <a:gd name="T31" fmla="*/ 150 h 696"/>
                      <a:gd name="T32" fmla="*/ 23 w 693"/>
                      <a:gd name="T33" fmla="*/ 115 h 696"/>
                      <a:gd name="T34" fmla="*/ 7 w 693"/>
                      <a:gd name="T35" fmla="*/ 131 h 696"/>
                      <a:gd name="T36" fmla="*/ 34 w 693"/>
                      <a:gd name="T37" fmla="*/ 94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6 h 696"/>
                      <a:gd name="T44" fmla="*/ 11 w 693"/>
                      <a:gd name="T45" fmla="*/ 47 h 696"/>
                      <a:gd name="T46" fmla="*/ 41 w 693"/>
                      <a:gd name="T47" fmla="*/ 37 h 696"/>
                      <a:gd name="T48" fmla="*/ 94 w 693"/>
                      <a:gd name="T49" fmla="*/ 42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9 h 696"/>
                      <a:gd name="T60" fmla="*/ 154 w 693"/>
                      <a:gd name="T61" fmla="*/ 64 h 696"/>
                      <a:gd name="T62" fmla="*/ 159 w 693"/>
                      <a:gd name="T63" fmla="*/ 46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4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2">
                    <a:extLst>
                      <a:ext uri="{FF2B5EF4-FFF2-40B4-BE49-F238E27FC236}">
                        <a16:creationId xmlns:a16="http://schemas.microsoft.com/office/drawing/2014/main" id="{5E5CA1F0-D537-CD46-A863-6851EAD2DF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7 h 149"/>
                      <a:gd name="T6" fmla="*/ 39 w 931"/>
                      <a:gd name="T7" fmla="*/ 27 h 149"/>
                      <a:gd name="T8" fmla="*/ 14 w 931"/>
                      <a:gd name="T9" fmla="*/ 49 h 149"/>
                      <a:gd name="T10" fmla="*/ 0 w 931"/>
                      <a:gd name="T11" fmla="*/ 67 h 149"/>
                      <a:gd name="T12" fmla="*/ 37 w 931"/>
                      <a:gd name="T13" fmla="*/ 73 h 149"/>
                      <a:gd name="T14" fmla="*/ 62 w 931"/>
                      <a:gd name="T15" fmla="*/ 61 h 149"/>
                      <a:gd name="T16" fmla="*/ 69 w 931"/>
                      <a:gd name="T17" fmla="*/ 54 h 149"/>
                      <a:gd name="T18" fmla="*/ 106 w 931"/>
                      <a:gd name="T19" fmla="*/ 33 h 149"/>
                      <a:gd name="T20" fmla="*/ 136 w 931"/>
                      <a:gd name="T21" fmla="*/ 29 h 149"/>
                      <a:gd name="T22" fmla="*/ 150 w 931"/>
                      <a:gd name="T23" fmla="*/ 60 h 149"/>
                      <a:gd name="T24" fmla="*/ 119 w 931"/>
                      <a:gd name="T25" fmla="*/ 69 h 149"/>
                      <a:gd name="T26" fmla="*/ 147 w 931"/>
                      <a:gd name="T27" fmla="*/ 72 h 149"/>
                      <a:gd name="T28" fmla="*/ 159 w 931"/>
                      <a:gd name="T29" fmla="*/ 57 h 149"/>
                      <a:gd name="T30" fmla="*/ 169 w 931"/>
                      <a:gd name="T31" fmla="*/ 59 h 149"/>
                      <a:gd name="T32" fmla="*/ 161 w 931"/>
                      <a:gd name="T33" fmla="*/ 34 h 149"/>
                      <a:gd name="T34" fmla="*/ 169 w 931"/>
                      <a:gd name="T35" fmla="*/ 28 h 149"/>
                      <a:gd name="T36" fmla="*/ 176 w 931"/>
                      <a:gd name="T37" fmla="*/ 56 h 149"/>
                      <a:gd name="T38" fmla="*/ 169 w 931"/>
                      <a:gd name="T39" fmla="*/ 72 h 149"/>
                      <a:gd name="T40" fmla="*/ 188 w 931"/>
                      <a:gd name="T41" fmla="*/ 83 h 149"/>
                      <a:gd name="T42" fmla="*/ 190 w 931"/>
                      <a:gd name="T43" fmla="*/ 59 h 149"/>
                      <a:gd name="T44" fmla="*/ 210 w 931"/>
                      <a:gd name="T45" fmla="*/ 66 h 149"/>
                      <a:gd name="T46" fmla="*/ 242 w 931"/>
                      <a:gd name="T47" fmla="*/ 47 h 149"/>
                      <a:gd name="T48" fmla="*/ 260 w 931"/>
                      <a:gd name="T49" fmla="*/ 32 h 149"/>
                      <a:gd name="T50" fmla="*/ 279 w 931"/>
                      <a:gd name="T51" fmla="*/ 36 h 149"/>
                      <a:gd name="T52" fmla="*/ 289 w 931"/>
                      <a:gd name="T53" fmla="*/ 32 h 149"/>
                      <a:gd name="T54" fmla="*/ 274 w 931"/>
                      <a:gd name="T55" fmla="*/ 28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7 h 149"/>
                      <a:gd name="T62" fmla="*/ 371 w 931"/>
                      <a:gd name="T63" fmla="*/ 40 h 149"/>
                      <a:gd name="T64" fmla="*/ 361 w 931"/>
                      <a:gd name="T65" fmla="*/ 64 h 149"/>
                      <a:gd name="T66" fmla="*/ 388 w 931"/>
                      <a:gd name="T67" fmla="*/ 56 h 149"/>
                      <a:gd name="T68" fmla="*/ 396 w 931"/>
                      <a:gd name="T69" fmla="*/ 51 h 149"/>
                      <a:gd name="T70" fmla="*/ 411 w 931"/>
                      <a:gd name="T71" fmla="*/ 39 h 149"/>
                      <a:gd name="T72" fmla="*/ 504 w 931"/>
                      <a:gd name="T73" fmla="*/ 5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3">
                    <a:extLst>
                      <a:ext uri="{FF2B5EF4-FFF2-40B4-BE49-F238E27FC236}">
                        <a16:creationId xmlns:a16="http://schemas.microsoft.com/office/drawing/2014/main" id="{B0046AEB-410E-A740-8D7D-DD1D1540E0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1 w 31"/>
                      <a:gd name="T1" fmla="*/ 9 h 30"/>
                      <a:gd name="T2" fmla="*/ 13 w 31"/>
                      <a:gd name="T3" fmla="*/ 0 h 30"/>
                      <a:gd name="T4" fmla="*/ 8 w 31"/>
                      <a:gd name="T5" fmla="*/ 8 h 30"/>
                      <a:gd name="T6" fmla="*/ 1 w 31"/>
                      <a:gd name="T7" fmla="*/ 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64">
                    <a:extLst>
                      <a:ext uri="{FF2B5EF4-FFF2-40B4-BE49-F238E27FC236}">
                        <a16:creationId xmlns:a16="http://schemas.microsoft.com/office/drawing/2014/main" id="{9F494167-6278-5B49-A0C0-9C8C8FCA3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65">
                    <a:extLst>
                      <a:ext uri="{FF2B5EF4-FFF2-40B4-BE49-F238E27FC236}">
                        <a16:creationId xmlns:a16="http://schemas.microsoft.com/office/drawing/2014/main" id="{FA2E48F9-E8EB-034A-B9AF-85D3EC738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66">
                    <a:extLst>
                      <a:ext uri="{FF2B5EF4-FFF2-40B4-BE49-F238E27FC236}">
                        <a16:creationId xmlns:a16="http://schemas.microsoft.com/office/drawing/2014/main" id="{25D927A9-91C1-BA40-B1B6-6D4006EF57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67">
                    <a:extLst>
                      <a:ext uri="{FF2B5EF4-FFF2-40B4-BE49-F238E27FC236}">
                        <a16:creationId xmlns:a16="http://schemas.microsoft.com/office/drawing/2014/main" id="{8803996E-E80C-AE4A-9AEB-4EEFF35F3B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3 w 31"/>
                      <a:gd name="T1" fmla="*/ 7 h 30"/>
                      <a:gd name="T2" fmla="*/ 14 w 31"/>
                      <a:gd name="T3" fmla="*/ 3 h 30"/>
                      <a:gd name="T4" fmla="*/ 3 w 31"/>
                      <a:gd name="T5" fmla="*/ 7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68">
                  <a:extLst>
                    <a:ext uri="{FF2B5EF4-FFF2-40B4-BE49-F238E27FC236}">
                      <a16:creationId xmlns:a16="http://schemas.microsoft.com/office/drawing/2014/main" id="{444D9E82-694F-1242-9FCF-DB1E672C92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>
                    <a:extLst>
                      <a:ext uri="{FF2B5EF4-FFF2-40B4-BE49-F238E27FC236}">
                        <a16:creationId xmlns:a16="http://schemas.microsoft.com/office/drawing/2014/main" id="{52190267-B84C-9445-994A-7F0DF06C7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7 w 30"/>
                      <a:gd name="T1" fmla="*/ 11 h 42"/>
                      <a:gd name="T2" fmla="*/ 3 w 30"/>
                      <a:gd name="T3" fmla="*/ 7 h 42"/>
                      <a:gd name="T4" fmla="*/ 0 w 30"/>
                      <a:gd name="T5" fmla="*/ 3 h 42"/>
                      <a:gd name="T6" fmla="*/ 7 w 30"/>
                      <a:gd name="T7" fmla="*/ 1 h 42"/>
                      <a:gd name="T8" fmla="*/ 13 w 30"/>
                      <a:gd name="T9" fmla="*/ 8 h 42"/>
                      <a:gd name="T10" fmla="*/ 12 w 30"/>
                      <a:gd name="T11" fmla="*/ 10 h 42"/>
                      <a:gd name="T12" fmla="*/ 7 w 30"/>
                      <a:gd name="T13" fmla="*/ 1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70">
                    <a:extLst>
                      <a:ext uri="{FF2B5EF4-FFF2-40B4-BE49-F238E27FC236}">
                        <a16:creationId xmlns:a16="http://schemas.microsoft.com/office/drawing/2014/main" id="{FBC67E9C-9873-F747-A04F-ABA2C6865C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7 w 25"/>
                      <a:gd name="T1" fmla="*/ 5 h 16"/>
                      <a:gd name="T2" fmla="*/ 1 w 25"/>
                      <a:gd name="T3" fmla="*/ 3 h 16"/>
                      <a:gd name="T4" fmla="*/ 7 w 25"/>
                      <a:gd name="T5" fmla="*/ 0 h 16"/>
                      <a:gd name="T6" fmla="*/ 7 w 25"/>
                      <a:gd name="T7" fmla="*/ 5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1">
                    <a:extLst>
                      <a:ext uri="{FF2B5EF4-FFF2-40B4-BE49-F238E27FC236}">
                        <a16:creationId xmlns:a16="http://schemas.microsoft.com/office/drawing/2014/main" id="{3D4676DB-A566-7D4E-9CB9-95B94611D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6 w 65"/>
                      <a:gd name="T1" fmla="*/ 8 h 46"/>
                      <a:gd name="T2" fmla="*/ 13 w 65"/>
                      <a:gd name="T3" fmla="*/ 1 h 46"/>
                      <a:gd name="T4" fmla="*/ 18 w 65"/>
                      <a:gd name="T5" fmla="*/ 0 h 46"/>
                      <a:gd name="T6" fmla="*/ 25 w 65"/>
                      <a:gd name="T7" fmla="*/ 4 h 46"/>
                      <a:gd name="T8" fmla="*/ 14 w 65"/>
                      <a:gd name="T9" fmla="*/ 9 h 46"/>
                      <a:gd name="T10" fmla="*/ 5 w 65"/>
                      <a:gd name="T11" fmla="*/ 16 h 46"/>
                      <a:gd name="T12" fmla="*/ 3 w 65"/>
                      <a:gd name="T13" fmla="*/ 7 h 46"/>
                      <a:gd name="T14" fmla="*/ 5 w 65"/>
                      <a:gd name="T15" fmla="*/ 5 h 46"/>
                      <a:gd name="T16" fmla="*/ 6 w 65"/>
                      <a:gd name="T17" fmla="*/ 8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2">
                    <a:extLst>
                      <a:ext uri="{FF2B5EF4-FFF2-40B4-BE49-F238E27FC236}">
                        <a16:creationId xmlns:a16="http://schemas.microsoft.com/office/drawing/2014/main" id="{75DBD27F-4D34-A345-8853-2889E7CDB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1 h 47"/>
                      <a:gd name="T2" fmla="*/ 8 w 69"/>
                      <a:gd name="T3" fmla="*/ 9 h 47"/>
                      <a:gd name="T4" fmla="*/ 22 w 69"/>
                      <a:gd name="T5" fmla="*/ 0 h 47"/>
                      <a:gd name="T6" fmla="*/ 27 w 69"/>
                      <a:gd name="T7" fmla="*/ 1 h 47"/>
                      <a:gd name="T8" fmla="*/ 21 w 69"/>
                      <a:gd name="T9" fmla="*/ 6 h 47"/>
                      <a:gd name="T10" fmla="*/ 12 w 69"/>
                      <a:gd name="T11" fmla="*/ 11 h 47"/>
                      <a:gd name="T12" fmla="*/ 9 w 69"/>
                      <a:gd name="T13" fmla="*/ 16 h 47"/>
                      <a:gd name="T14" fmla="*/ 7 w 69"/>
                      <a:gd name="T15" fmla="*/ 15 h 47"/>
                      <a:gd name="T16" fmla="*/ 5 w 69"/>
                      <a:gd name="T17" fmla="*/ 13 h 47"/>
                      <a:gd name="T18" fmla="*/ 0 w 69"/>
                      <a:gd name="T19" fmla="*/ 12 h 47"/>
                      <a:gd name="T20" fmla="*/ 0 w 69"/>
                      <a:gd name="T21" fmla="*/ 1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3">
                    <a:extLst>
                      <a:ext uri="{FF2B5EF4-FFF2-40B4-BE49-F238E27FC236}">
                        <a16:creationId xmlns:a16="http://schemas.microsoft.com/office/drawing/2014/main" id="{3EE4286B-9FE2-1242-A5A3-77026DADBA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4 w 355"/>
                      <a:gd name="T1" fmla="*/ 1 h 277"/>
                      <a:gd name="T2" fmla="*/ 15 w 355"/>
                      <a:gd name="T3" fmla="*/ 6 h 277"/>
                      <a:gd name="T4" fmla="*/ 20 w 355"/>
                      <a:gd name="T5" fmla="*/ 10 h 277"/>
                      <a:gd name="T6" fmla="*/ 32 w 355"/>
                      <a:gd name="T7" fmla="*/ 17 h 277"/>
                      <a:gd name="T8" fmla="*/ 39 w 355"/>
                      <a:gd name="T9" fmla="*/ 22 h 277"/>
                      <a:gd name="T10" fmla="*/ 52 w 355"/>
                      <a:gd name="T11" fmla="*/ 33 h 277"/>
                      <a:gd name="T12" fmla="*/ 58 w 355"/>
                      <a:gd name="T13" fmla="*/ 43 h 277"/>
                      <a:gd name="T14" fmla="*/ 63 w 355"/>
                      <a:gd name="T15" fmla="*/ 44 h 277"/>
                      <a:gd name="T16" fmla="*/ 66 w 355"/>
                      <a:gd name="T17" fmla="*/ 50 h 277"/>
                      <a:gd name="T18" fmla="*/ 75 w 355"/>
                      <a:gd name="T19" fmla="*/ 51 h 277"/>
                      <a:gd name="T20" fmla="*/ 72 w 355"/>
                      <a:gd name="T21" fmla="*/ 66 h 277"/>
                      <a:gd name="T22" fmla="*/ 77 w 355"/>
                      <a:gd name="T23" fmla="*/ 75 h 277"/>
                      <a:gd name="T24" fmla="*/ 84 w 355"/>
                      <a:gd name="T25" fmla="*/ 78 h 277"/>
                      <a:gd name="T26" fmla="*/ 92 w 355"/>
                      <a:gd name="T27" fmla="*/ 79 h 277"/>
                      <a:gd name="T28" fmla="*/ 100 w 355"/>
                      <a:gd name="T29" fmla="*/ 81 h 277"/>
                      <a:gd name="T30" fmla="*/ 108 w 355"/>
                      <a:gd name="T31" fmla="*/ 79 h 277"/>
                      <a:gd name="T32" fmla="*/ 116 w 355"/>
                      <a:gd name="T33" fmla="*/ 83 h 277"/>
                      <a:gd name="T34" fmla="*/ 126 w 355"/>
                      <a:gd name="T35" fmla="*/ 86 h 277"/>
                      <a:gd name="T36" fmla="*/ 134 w 355"/>
                      <a:gd name="T37" fmla="*/ 89 h 277"/>
                      <a:gd name="T38" fmla="*/ 150 w 355"/>
                      <a:gd name="T39" fmla="*/ 89 h 277"/>
                      <a:gd name="T40" fmla="*/ 145 w 355"/>
                      <a:gd name="T41" fmla="*/ 92 h 277"/>
                      <a:gd name="T42" fmla="*/ 137 w 355"/>
                      <a:gd name="T43" fmla="*/ 91 h 277"/>
                      <a:gd name="T44" fmla="*/ 128 w 355"/>
                      <a:gd name="T45" fmla="*/ 91 h 277"/>
                      <a:gd name="T46" fmla="*/ 123 w 355"/>
                      <a:gd name="T47" fmla="*/ 89 h 277"/>
                      <a:gd name="T48" fmla="*/ 107 w 355"/>
                      <a:gd name="T49" fmla="*/ 89 h 277"/>
                      <a:gd name="T50" fmla="*/ 100 w 355"/>
                      <a:gd name="T51" fmla="*/ 87 h 277"/>
                      <a:gd name="T52" fmla="*/ 73 w 355"/>
                      <a:gd name="T53" fmla="*/ 81 h 277"/>
                      <a:gd name="T54" fmla="*/ 68 w 355"/>
                      <a:gd name="T55" fmla="*/ 73 h 277"/>
                      <a:gd name="T56" fmla="*/ 54 w 355"/>
                      <a:gd name="T57" fmla="*/ 67 h 277"/>
                      <a:gd name="T58" fmla="*/ 46 w 355"/>
                      <a:gd name="T59" fmla="*/ 62 h 277"/>
                      <a:gd name="T60" fmla="*/ 40 w 355"/>
                      <a:gd name="T61" fmla="*/ 53 h 277"/>
                      <a:gd name="T62" fmla="*/ 29 w 355"/>
                      <a:gd name="T63" fmla="*/ 36 h 277"/>
                      <a:gd name="T64" fmla="*/ 27 w 355"/>
                      <a:gd name="T65" fmla="*/ 34 h 277"/>
                      <a:gd name="T66" fmla="*/ 25 w 355"/>
                      <a:gd name="T67" fmla="*/ 34 h 277"/>
                      <a:gd name="T68" fmla="*/ 23 w 355"/>
                      <a:gd name="T69" fmla="*/ 30 h 277"/>
                      <a:gd name="T70" fmla="*/ 16 w 355"/>
                      <a:gd name="T71" fmla="*/ 19 h 277"/>
                      <a:gd name="T72" fmla="*/ 9 w 355"/>
                      <a:gd name="T73" fmla="*/ 13 h 277"/>
                      <a:gd name="T74" fmla="*/ 2 w 355"/>
                      <a:gd name="T75" fmla="*/ 7 h 277"/>
                      <a:gd name="T76" fmla="*/ 4 w 355"/>
                      <a:gd name="T77" fmla="*/ 1 h 277"/>
                      <a:gd name="T78" fmla="*/ 4 w 355"/>
                      <a:gd name="T79" fmla="*/ 1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4">
                    <a:extLst>
                      <a:ext uri="{FF2B5EF4-FFF2-40B4-BE49-F238E27FC236}">
                        <a16:creationId xmlns:a16="http://schemas.microsoft.com/office/drawing/2014/main" id="{D3DE9E21-6D94-964C-BF0F-632B98FAC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23 w 156"/>
                      <a:gd name="T1" fmla="*/ 22 h 206"/>
                      <a:gd name="T2" fmla="*/ 28 w 156"/>
                      <a:gd name="T3" fmla="*/ 19 h 206"/>
                      <a:gd name="T4" fmla="*/ 29 w 156"/>
                      <a:gd name="T5" fmla="*/ 17 h 206"/>
                      <a:gd name="T6" fmla="*/ 34 w 156"/>
                      <a:gd name="T7" fmla="*/ 15 h 206"/>
                      <a:gd name="T8" fmla="*/ 46 w 156"/>
                      <a:gd name="T9" fmla="*/ 7 h 206"/>
                      <a:gd name="T10" fmla="*/ 48 w 156"/>
                      <a:gd name="T11" fmla="*/ 1 h 206"/>
                      <a:gd name="T12" fmla="*/ 53 w 156"/>
                      <a:gd name="T13" fmla="*/ 0 h 206"/>
                      <a:gd name="T14" fmla="*/ 64 w 156"/>
                      <a:gd name="T15" fmla="*/ 9 h 206"/>
                      <a:gd name="T16" fmla="*/ 63 w 156"/>
                      <a:gd name="T17" fmla="*/ 15 h 206"/>
                      <a:gd name="T18" fmla="*/ 54 w 156"/>
                      <a:gd name="T19" fmla="*/ 21 h 206"/>
                      <a:gd name="T20" fmla="*/ 57 w 156"/>
                      <a:gd name="T21" fmla="*/ 31 h 206"/>
                      <a:gd name="T22" fmla="*/ 61 w 156"/>
                      <a:gd name="T23" fmla="*/ 36 h 206"/>
                      <a:gd name="T24" fmla="*/ 63 w 156"/>
                      <a:gd name="T25" fmla="*/ 42 h 206"/>
                      <a:gd name="T26" fmla="*/ 55 w 156"/>
                      <a:gd name="T27" fmla="*/ 42 h 206"/>
                      <a:gd name="T28" fmla="*/ 50 w 156"/>
                      <a:gd name="T29" fmla="*/ 48 h 206"/>
                      <a:gd name="T30" fmla="*/ 45 w 156"/>
                      <a:gd name="T31" fmla="*/ 51 h 206"/>
                      <a:gd name="T32" fmla="*/ 43 w 156"/>
                      <a:gd name="T33" fmla="*/ 65 h 206"/>
                      <a:gd name="T34" fmla="*/ 38 w 156"/>
                      <a:gd name="T35" fmla="*/ 67 h 206"/>
                      <a:gd name="T36" fmla="*/ 35 w 156"/>
                      <a:gd name="T37" fmla="*/ 68 h 206"/>
                      <a:gd name="T38" fmla="*/ 33 w 156"/>
                      <a:gd name="T39" fmla="*/ 67 h 206"/>
                      <a:gd name="T40" fmla="*/ 31 w 156"/>
                      <a:gd name="T41" fmla="*/ 63 h 206"/>
                      <a:gd name="T42" fmla="*/ 26 w 156"/>
                      <a:gd name="T43" fmla="*/ 61 h 206"/>
                      <a:gd name="T44" fmla="*/ 18 w 156"/>
                      <a:gd name="T45" fmla="*/ 64 h 206"/>
                      <a:gd name="T46" fmla="*/ 12 w 156"/>
                      <a:gd name="T47" fmla="*/ 61 h 206"/>
                      <a:gd name="T48" fmla="*/ 4 w 156"/>
                      <a:gd name="T49" fmla="*/ 49 h 206"/>
                      <a:gd name="T50" fmla="*/ 2 w 156"/>
                      <a:gd name="T51" fmla="*/ 43 h 206"/>
                      <a:gd name="T52" fmla="*/ 0 w 156"/>
                      <a:gd name="T53" fmla="*/ 39 h 206"/>
                      <a:gd name="T54" fmla="*/ 9 w 156"/>
                      <a:gd name="T55" fmla="*/ 32 h 206"/>
                      <a:gd name="T56" fmla="*/ 14 w 156"/>
                      <a:gd name="T57" fmla="*/ 34 h 206"/>
                      <a:gd name="T58" fmla="*/ 15 w 156"/>
                      <a:gd name="T59" fmla="*/ 26 h 206"/>
                      <a:gd name="T60" fmla="*/ 22 w 156"/>
                      <a:gd name="T61" fmla="*/ 23 h 206"/>
                      <a:gd name="T62" fmla="*/ 23 w 156"/>
                      <a:gd name="T63" fmla="*/ 2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5">
                    <a:extLst>
                      <a:ext uri="{FF2B5EF4-FFF2-40B4-BE49-F238E27FC236}">
                        <a16:creationId xmlns:a16="http://schemas.microsoft.com/office/drawing/2014/main" id="{4DDE5446-BB82-6943-8480-D7D713BCD0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2 w 109"/>
                      <a:gd name="T1" fmla="*/ 11 h 38"/>
                      <a:gd name="T2" fmla="*/ 8 w 109"/>
                      <a:gd name="T3" fmla="*/ 3 h 38"/>
                      <a:gd name="T4" fmla="*/ 20 w 109"/>
                      <a:gd name="T5" fmla="*/ 7 h 38"/>
                      <a:gd name="T6" fmla="*/ 31 w 109"/>
                      <a:gd name="T7" fmla="*/ 5 h 38"/>
                      <a:gd name="T8" fmla="*/ 39 w 109"/>
                      <a:gd name="T9" fmla="*/ 0 h 38"/>
                      <a:gd name="T10" fmla="*/ 33 w 109"/>
                      <a:gd name="T11" fmla="*/ 9 h 38"/>
                      <a:gd name="T12" fmla="*/ 26 w 109"/>
                      <a:gd name="T13" fmla="*/ 13 h 38"/>
                      <a:gd name="T14" fmla="*/ 18 w 109"/>
                      <a:gd name="T15" fmla="*/ 11 h 38"/>
                      <a:gd name="T16" fmla="*/ 6 w 109"/>
                      <a:gd name="T17" fmla="*/ 10 h 38"/>
                      <a:gd name="T18" fmla="*/ 2 w 109"/>
                      <a:gd name="T19" fmla="*/ 1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6">
                    <a:extLst>
                      <a:ext uri="{FF2B5EF4-FFF2-40B4-BE49-F238E27FC236}">
                        <a16:creationId xmlns:a16="http://schemas.microsoft.com/office/drawing/2014/main" id="{A528AC74-646A-B84E-8621-1D96AA104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3 w 76"/>
                      <a:gd name="T1" fmla="*/ 6 h 104"/>
                      <a:gd name="T2" fmla="*/ 8 w 76"/>
                      <a:gd name="T3" fmla="*/ 0 h 104"/>
                      <a:gd name="T4" fmla="*/ 14 w 76"/>
                      <a:gd name="T5" fmla="*/ 6 h 104"/>
                      <a:gd name="T6" fmla="*/ 26 w 76"/>
                      <a:gd name="T7" fmla="*/ 1 h 104"/>
                      <a:gd name="T8" fmla="*/ 19 w 76"/>
                      <a:gd name="T9" fmla="*/ 11 h 104"/>
                      <a:gd name="T10" fmla="*/ 23 w 76"/>
                      <a:gd name="T11" fmla="*/ 16 h 104"/>
                      <a:gd name="T12" fmla="*/ 24 w 76"/>
                      <a:gd name="T13" fmla="*/ 20 h 104"/>
                      <a:gd name="T14" fmla="*/ 19 w 76"/>
                      <a:gd name="T15" fmla="*/ 24 h 104"/>
                      <a:gd name="T16" fmla="*/ 14 w 76"/>
                      <a:gd name="T17" fmla="*/ 20 h 104"/>
                      <a:gd name="T18" fmla="*/ 9 w 76"/>
                      <a:gd name="T19" fmla="*/ 16 h 104"/>
                      <a:gd name="T20" fmla="*/ 12 w 76"/>
                      <a:gd name="T21" fmla="*/ 22 h 104"/>
                      <a:gd name="T22" fmla="*/ 13 w 76"/>
                      <a:gd name="T23" fmla="*/ 24 h 104"/>
                      <a:gd name="T24" fmla="*/ 8 w 76"/>
                      <a:gd name="T25" fmla="*/ 34 h 104"/>
                      <a:gd name="T26" fmla="*/ 5 w 76"/>
                      <a:gd name="T27" fmla="*/ 33 h 104"/>
                      <a:gd name="T28" fmla="*/ 3 w 76"/>
                      <a:gd name="T29" fmla="*/ 29 h 104"/>
                      <a:gd name="T30" fmla="*/ 0 w 76"/>
                      <a:gd name="T31" fmla="*/ 18 h 104"/>
                      <a:gd name="T32" fmla="*/ 1 w 76"/>
                      <a:gd name="T33" fmla="*/ 10 h 104"/>
                      <a:gd name="T34" fmla="*/ 3 w 76"/>
                      <a:gd name="T35" fmla="*/ 6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7">
                    <a:extLst>
                      <a:ext uri="{FF2B5EF4-FFF2-40B4-BE49-F238E27FC236}">
                        <a16:creationId xmlns:a16="http://schemas.microsoft.com/office/drawing/2014/main" id="{33F83BE5-1F8B-1B45-AD8C-9BD8697A3F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1 w 37"/>
                      <a:gd name="T1" fmla="*/ 9 h 61"/>
                      <a:gd name="T2" fmla="*/ 6 w 37"/>
                      <a:gd name="T3" fmla="*/ 0 h 61"/>
                      <a:gd name="T4" fmla="*/ 6 w 37"/>
                      <a:gd name="T5" fmla="*/ 9 h 61"/>
                      <a:gd name="T6" fmla="*/ 16 w 37"/>
                      <a:gd name="T7" fmla="*/ 12 h 61"/>
                      <a:gd name="T8" fmla="*/ 8 w 37"/>
                      <a:gd name="T9" fmla="*/ 14 h 61"/>
                      <a:gd name="T10" fmla="*/ 2 w 37"/>
                      <a:gd name="T11" fmla="*/ 19 h 61"/>
                      <a:gd name="T12" fmla="*/ 0 w 37"/>
                      <a:gd name="T13" fmla="*/ 11 h 61"/>
                      <a:gd name="T14" fmla="*/ 1 w 37"/>
                      <a:gd name="T15" fmla="*/ 9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8">
                    <a:extLst>
                      <a:ext uri="{FF2B5EF4-FFF2-40B4-BE49-F238E27FC236}">
                        <a16:creationId xmlns:a16="http://schemas.microsoft.com/office/drawing/2014/main" id="{2221281F-4D6A-184B-ACC7-301343A372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3 w 49"/>
                      <a:gd name="T1" fmla="*/ 0 h 29"/>
                      <a:gd name="T2" fmla="*/ 12 w 49"/>
                      <a:gd name="T3" fmla="*/ 0 h 29"/>
                      <a:gd name="T4" fmla="*/ 20 w 49"/>
                      <a:gd name="T5" fmla="*/ 6 h 29"/>
                      <a:gd name="T6" fmla="*/ 14 w 49"/>
                      <a:gd name="T7" fmla="*/ 5 h 29"/>
                      <a:gd name="T8" fmla="*/ 1 w 49"/>
                      <a:gd name="T9" fmla="*/ 6 h 29"/>
                      <a:gd name="T10" fmla="*/ 3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9">
                    <a:extLst>
                      <a:ext uri="{FF2B5EF4-FFF2-40B4-BE49-F238E27FC236}">
                        <a16:creationId xmlns:a16="http://schemas.microsoft.com/office/drawing/2014/main" id="{6377C3C2-8C01-BD4E-A23E-93D75F694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9 w 61"/>
                      <a:gd name="T1" fmla="*/ 13 h 48"/>
                      <a:gd name="T2" fmla="*/ 6 w 61"/>
                      <a:gd name="T3" fmla="*/ 9 h 48"/>
                      <a:gd name="T4" fmla="*/ 1 w 61"/>
                      <a:gd name="T5" fmla="*/ 8 h 48"/>
                      <a:gd name="T6" fmla="*/ 6 w 61"/>
                      <a:gd name="T7" fmla="*/ 3 h 48"/>
                      <a:gd name="T8" fmla="*/ 11 w 61"/>
                      <a:gd name="T9" fmla="*/ 0 h 48"/>
                      <a:gd name="T10" fmla="*/ 21 w 61"/>
                      <a:gd name="T11" fmla="*/ 4 h 48"/>
                      <a:gd name="T12" fmla="*/ 23 w 61"/>
                      <a:gd name="T13" fmla="*/ 7 h 48"/>
                      <a:gd name="T14" fmla="*/ 26 w 61"/>
                      <a:gd name="T15" fmla="*/ 11 h 48"/>
                      <a:gd name="T16" fmla="*/ 17 w 61"/>
                      <a:gd name="T17" fmla="*/ 13 h 48"/>
                      <a:gd name="T18" fmla="*/ 10 w 61"/>
                      <a:gd name="T19" fmla="*/ 16 h 48"/>
                      <a:gd name="T20" fmla="*/ 9 w 61"/>
                      <a:gd name="T21" fmla="*/ 1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80">
                    <a:extLst>
                      <a:ext uri="{FF2B5EF4-FFF2-40B4-BE49-F238E27FC236}">
                        <a16:creationId xmlns:a16="http://schemas.microsoft.com/office/drawing/2014/main" id="{97808270-9A02-3545-882D-180AE9B859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20 w 286"/>
                      <a:gd name="T1" fmla="*/ 9 h 182"/>
                      <a:gd name="T2" fmla="*/ 15 w 286"/>
                      <a:gd name="T3" fmla="*/ 5 h 182"/>
                      <a:gd name="T4" fmla="*/ 11 w 286"/>
                      <a:gd name="T5" fmla="*/ 10 h 182"/>
                      <a:gd name="T6" fmla="*/ 0 w 286"/>
                      <a:gd name="T7" fmla="*/ 8 h 182"/>
                      <a:gd name="T8" fmla="*/ 4 w 286"/>
                      <a:gd name="T9" fmla="*/ 14 h 182"/>
                      <a:gd name="T10" fmla="*/ 7 w 286"/>
                      <a:gd name="T11" fmla="*/ 21 h 182"/>
                      <a:gd name="T12" fmla="*/ 10 w 286"/>
                      <a:gd name="T13" fmla="*/ 16 h 182"/>
                      <a:gd name="T14" fmla="*/ 13 w 286"/>
                      <a:gd name="T15" fmla="*/ 15 h 182"/>
                      <a:gd name="T16" fmla="*/ 20 w 286"/>
                      <a:gd name="T17" fmla="*/ 19 h 182"/>
                      <a:gd name="T18" fmla="*/ 30 w 286"/>
                      <a:gd name="T19" fmla="*/ 21 h 182"/>
                      <a:gd name="T20" fmla="*/ 38 w 286"/>
                      <a:gd name="T21" fmla="*/ 24 h 182"/>
                      <a:gd name="T22" fmla="*/ 45 w 286"/>
                      <a:gd name="T23" fmla="*/ 34 h 182"/>
                      <a:gd name="T24" fmla="*/ 44 w 286"/>
                      <a:gd name="T25" fmla="*/ 41 h 182"/>
                      <a:gd name="T26" fmla="*/ 42 w 286"/>
                      <a:gd name="T27" fmla="*/ 45 h 182"/>
                      <a:gd name="T28" fmla="*/ 52 w 286"/>
                      <a:gd name="T29" fmla="*/ 43 h 182"/>
                      <a:gd name="T30" fmla="*/ 60 w 286"/>
                      <a:gd name="T31" fmla="*/ 47 h 182"/>
                      <a:gd name="T32" fmla="*/ 72 w 286"/>
                      <a:gd name="T33" fmla="*/ 50 h 182"/>
                      <a:gd name="T34" fmla="*/ 74 w 286"/>
                      <a:gd name="T35" fmla="*/ 49 h 182"/>
                      <a:gd name="T36" fmla="*/ 72 w 286"/>
                      <a:gd name="T37" fmla="*/ 45 h 182"/>
                      <a:gd name="T38" fmla="*/ 76 w 286"/>
                      <a:gd name="T39" fmla="*/ 46 h 182"/>
                      <a:gd name="T40" fmla="*/ 79 w 286"/>
                      <a:gd name="T41" fmla="*/ 40 h 182"/>
                      <a:gd name="T42" fmla="*/ 86 w 286"/>
                      <a:gd name="T43" fmla="*/ 41 h 182"/>
                      <a:gd name="T44" fmla="*/ 91 w 286"/>
                      <a:gd name="T45" fmla="*/ 44 h 182"/>
                      <a:gd name="T46" fmla="*/ 104 w 286"/>
                      <a:gd name="T47" fmla="*/ 56 h 182"/>
                      <a:gd name="T48" fmla="*/ 112 w 286"/>
                      <a:gd name="T49" fmla="*/ 60 h 182"/>
                      <a:gd name="T50" fmla="*/ 121 w 286"/>
                      <a:gd name="T51" fmla="*/ 57 h 182"/>
                      <a:gd name="T52" fmla="*/ 114 w 286"/>
                      <a:gd name="T53" fmla="*/ 54 h 182"/>
                      <a:gd name="T54" fmla="*/ 109 w 286"/>
                      <a:gd name="T55" fmla="*/ 46 h 182"/>
                      <a:gd name="T56" fmla="*/ 107 w 286"/>
                      <a:gd name="T57" fmla="*/ 44 h 182"/>
                      <a:gd name="T58" fmla="*/ 106 w 286"/>
                      <a:gd name="T59" fmla="*/ 41 h 182"/>
                      <a:gd name="T60" fmla="*/ 101 w 286"/>
                      <a:gd name="T61" fmla="*/ 39 h 182"/>
                      <a:gd name="T62" fmla="*/ 102 w 286"/>
                      <a:gd name="T63" fmla="*/ 32 h 182"/>
                      <a:gd name="T64" fmla="*/ 94 w 286"/>
                      <a:gd name="T65" fmla="*/ 29 h 182"/>
                      <a:gd name="T66" fmla="*/ 90 w 286"/>
                      <a:gd name="T67" fmla="*/ 23 h 182"/>
                      <a:gd name="T68" fmla="*/ 81 w 286"/>
                      <a:gd name="T69" fmla="*/ 18 h 182"/>
                      <a:gd name="T70" fmla="*/ 72 w 286"/>
                      <a:gd name="T71" fmla="*/ 13 h 182"/>
                      <a:gd name="T72" fmla="*/ 67 w 286"/>
                      <a:gd name="T73" fmla="*/ 11 h 182"/>
                      <a:gd name="T74" fmla="*/ 51 w 286"/>
                      <a:gd name="T75" fmla="*/ 5 h 182"/>
                      <a:gd name="T76" fmla="*/ 44 w 286"/>
                      <a:gd name="T77" fmla="*/ 1 h 182"/>
                      <a:gd name="T78" fmla="*/ 41 w 286"/>
                      <a:gd name="T79" fmla="*/ 0 h 182"/>
                      <a:gd name="T80" fmla="*/ 30 w 286"/>
                      <a:gd name="T81" fmla="*/ 3 h 182"/>
                      <a:gd name="T82" fmla="*/ 24 w 286"/>
                      <a:gd name="T83" fmla="*/ 11 h 182"/>
                      <a:gd name="T84" fmla="*/ 20 w 286"/>
                      <a:gd name="T85" fmla="*/ 9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1">
                    <a:extLst>
                      <a:ext uri="{FF2B5EF4-FFF2-40B4-BE49-F238E27FC236}">
                        <a16:creationId xmlns:a16="http://schemas.microsoft.com/office/drawing/2014/main" id="{1B998961-4EB5-6D4D-9505-790009F02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19 h 78"/>
                      <a:gd name="T2" fmla="*/ 11 w 78"/>
                      <a:gd name="T3" fmla="*/ 20 h 78"/>
                      <a:gd name="T4" fmla="*/ 19 w 78"/>
                      <a:gd name="T5" fmla="*/ 16 h 78"/>
                      <a:gd name="T6" fmla="*/ 24 w 78"/>
                      <a:gd name="T7" fmla="*/ 10 h 78"/>
                      <a:gd name="T8" fmla="*/ 18 w 78"/>
                      <a:gd name="T9" fmla="*/ 5 h 78"/>
                      <a:gd name="T10" fmla="*/ 18 w 78"/>
                      <a:gd name="T11" fmla="*/ 1 h 78"/>
                      <a:gd name="T12" fmla="*/ 30 w 78"/>
                      <a:gd name="T13" fmla="*/ 9 h 78"/>
                      <a:gd name="T14" fmla="*/ 28 w 78"/>
                      <a:gd name="T15" fmla="*/ 18 h 78"/>
                      <a:gd name="T16" fmla="*/ 14 w 78"/>
                      <a:gd name="T17" fmla="*/ 26 h 78"/>
                      <a:gd name="T18" fmla="*/ 4 w 78"/>
                      <a:gd name="T19" fmla="*/ 22 h 78"/>
                      <a:gd name="T20" fmla="*/ 1 w 78"/>
                      <a:gd name="T21" fmla="*/ 21 h 78"/>
                      <a:gd name="T22" fmla="*/ 0 w 78"/>
                      <a:gd name="T23" fmla="*/ 19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2">
                    <a:extLst>
                      <a:ext uri="{FF2B5EF4-FFF2-40B4-BE49-F238E27FC236}">
                        <a16:creationId xmlns:a16="http://schemas.microsoft.com/office/drawing/2014/main" id="{09156D02-E390-C946-9004-DA87686DA5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1 w 17"/>
                      <a:gd name="T1" fmla="*/ 1 h 18"/>
                      <a:gd name="T2" fmla="*/ 1 w 17"/>
                      <a:gd name="T3" fmla="*/ 5 h 18"/>
                      <a:gd name="T4" fmla="*/ 1 w 17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3">
                    <a:extLst>
                      <a:ext uri="{FF2B5EF4-FFF2-40B4-BE49-F238E27FC236}">
                        <a16:creationId xmlns:a16="http://schemas.microsoft.com/office/drawing/2014/main" id="{3B960AEF-A62C-5F43-B987-2086AB585B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7 w 20"/>
                      <a:gd name="T3" fmla="*/ 1 h 15"/>
                      <a:gd name="T4" fmla="*/ 4 w 20"/>
                      <a:gd name="T5" fmla="*/ 4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4">
                    <a:extLst>
                      <a:ext uri="{FF2B5EF4-FFF2-40B4-BE49-F238E27FC236}">
                        <a16:creationId xmlns:a16="http://schemas.microsoft.com/office/drawing/2014/main" id="{5C4E7000-2B94-FC43-96FD-D0B35EA733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3 w 20"/>
                      <a:gd name="T1" fmla="*/ 4 h 15"/>
                      <a:gd name="T2" fmla="*/ 6 w 20"/>
                      <a:gd name="T3" fmla="*/ 1 h 15"/>
                      <a:gd name="T4" fmla="*/ 6 w 20"/>
                      <a:gd name="T5" fmla="*/ 5 h 15"/>
                      <a:gd name="T6" fmla="*/ 3 w 20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5">
                    <a:extLst>
                      <a:ext uri="{FF2B5EF4-FFF2-40B4-BE49-F238E27FC236}">
                        <a16:creationId xmlns:a16="http://schemas.microsoft.com/office/drawing/2014/main" id="{CA30685F-207F-6D46-8E8F-BDCF86D4A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17 h 80"/>
                      <a:gd name="T2" fmla="*/ 6 w 80"/>
                      <a:gd name="T3" fmla="*/ 8 h 80"/>
                      <a:gd name="T4" fmla="*/ 11 w 80"/>
                      <a:gd name="T5" fmla="*/ 7 h 80"/>
                      <a:gd name="T6" fmla="*/ 20 w 80"/>
                      <a:gd name="T7" fmla="*/ 6 h 80"/>
                      <a:gd name="T8" fmla="*/ 25 w 80"/>
                      <a:gd name="T9" fmla="*/ 0 h 80"/>
                      <a:gd name="T10" fmla="*/ 34 w 80"/>
                      <a:gd name="T11" fmla="*/ 14 h 80"/>
                      <a:gd name="T12" fmla="*/ 30 w 80"/>
                      <a:gd name="T13" fmla="*/ 19 h 80"/>
                      <a:gd name="T14" fmla="*/ 23 w 80"/>
                      <a:gd name="T15" fmla="*/ 21 h 80"/>
                      <a:gd name="T16" fmla="*/ 20 w 80"/>
                      <a:gd name="T17" fmla="*/ 27 h 80"/>
                      <a:gd name="T18" fmla="*/ 14 w 80"/>
                      <a:gd name="T19" fmla="*/ 23 h 80"/>
                      <a:gd name="T20" fmla="*/ 16 w 80"/>
                      <a:gd name="T21" fmla="*/ 18 h 80"/>
                      <a:gd name="T22" fmla="*/ 13 w 80"/>
                      <a:gd name="T23" fmla="*/ 9 h 80"/>
                      <a:gd name="T24" fmla="*/ 9 w 80"/>
                      <a:gd name="T25" fmla="*/ 16 h 80"/>
                      <a:gd name="T26" fmla="*/ 3 w 80"/>
                      <a:gd name="T27" fmla="*/ 19 h 80"/>
                      <a:gd name="T28" fmla="*/ 0 w 80"/>
                      <a:gd name="T29" fmla="*/ 17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86">
                    <a:extLst>
                      <a:ext uri="{FF2B5EF4-FFF2-40B4-BE49-F238E27FC236}">
                        <a16:creationId xmlns:a16="http://schemas.microsoft.com/office/drawing/2014/main" id="{66C706AA-3FA4-DB48-9C68-08AA6B2268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6 w 94"/>
                      <a:gd name="T1" fmla="*/ 32 h 174"/>
                      <a:gd name="T2" fmla="*/ 11 w 94"/>
                      <a:gd name="T3" fmla="*/ 43 h 174"/>
                      <a:gd name="T4" fmla="*/ 14 w 94"/>
                      <a:gd name="T5" fmla="*/ 36 h 174"/>
                      <a:gd name="T6" fmla="*/ 22 w 94"/>
                      <a:gd name="T7" fmla="*/ 33 h 174"/>
                      <a:gd name="T8" fmla="*/ 20 w 94"/>
                      <a:gd name="T9" fmla="*/ 41 h 174"/>
                      <a:gd name="T10" fmla="*/ 28 w 94"/>
                      <a:gd name="T11" fmla="*/ 42 h 174"/>
                      <a:gd name="T12" fmla="*/ 32 w 94"/>
                      <a:gd name="T13" fmla="*/ 47 h 174"/>
                      <a:gd name="T14" fmla="*/ 25 w 94"/>
                      <a:gd name="T15" fmla="*/ 49 h 174"/>
                      <a:gd name="T16" fmla="*/ 31 w 94"/>
                      <a:gd name="T17" fmla="*/ 58 h 174"/>
                      <a:gd name="T18" fmla="*/ 36 w 94"/>
                      <a:gd name="T19" fmla="*/ 51 h 174"/>
                      <a:gd name="T20" fmla="*/ 35 w 94"/>
                      <a:gd name="T21" fmla="*/ 37 h 174"/>
                      <a:gd name="T22" fmla="*/ 26 w 94"/>
                      <a:gd name="T23" fmla="*/ 35 h 174"/>
                      <a:gd name="T24" fmla="*/ 21 w 94"/>
                      <a:gd name="T25" fmla="*/ 27 h 174"/>
                      <a:gd name="T26" fmla="*/ 14 w 94"/>
                      <a:gd name="T27" fmla="*/ 27 h 174"/>
                      <a:gd name="T28" fmla="*/ 13 w 94"/>
                      <a:gd name="T29" fmla="*/ 23 h 174"/>
                      <a:gd name="T30" fmla="*/ 18 w 94"/>
                      <a:gd name="T31" fmla="*/ 14 h 174"/>
                      <a:gd name="T32" fmla="*/ 13 w 94"/>
                      <a:gd name="T33" fmla="*/ 0 h 174"/>
                      <a:gd name="T34" fmla="*/ 8 w 94"/>
                      <a:gd name="T35" fmla="*/ 7 h 174"/>
                      <a:gd name="T36" fmla="*/ 2 w 94"/>
                      <a:gd name="T37" fmla="*/ 15 h 174"/>
                      <a:gd name="T38" fmla="*/ 6 w 94"/>
                      <a:gd name="T39" fmla="*/ 25 h 174"/>
                      <a:gd name="T40" fmla="*/ 6 w 94"/>
                      <a:gd name="T41" fmla="*/ 32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7">
                    <a:extLst>
                      <a:ext uri="{FF2B5EF4-FFF2-40B4-BE49-F238E27FC236}">
                        <a16:creationId xmlns:a16="http://schemas.microsoft.com/office/drawing/2014/main" id="{A493F1DA-D955-0E46-886F-33A79E2EB3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3 w 32"/>
                      <a:gd name="T1" fmla="*/ 8 h 50"/>
                      <a:gd name="T2" fmla="*/ 5 w 32"/>
                      <a:gd name="T3" fmla="*/ 0 h 50"/>
                      <a:gd name="T4" fmla="*/ 9 w 32"/>
                      <a:gd name="T5" fmla="*/ 5 h 50"/>
                      <a:gd name="T6" fmla="*/ 10 w 32"/>
                      <a:gd name="T7" fmla="*/ 8 h 50"/>
                      <a:gd name="T8" fmla="*/ 12 w 32"/>
                      <a:gd name="T9" fmla="*/ 9 h 50"/>
                      <a:gd name="T10" fmla="*/ 14 w 32"/>
                      <a:gd name="T11" fmla="*/ 13 h 50"/>
                      <a:gd name="T12" fmla="*/ 8 w 32"/>
                      <a:gd name="T13" fmla="*/ 17 h 50"/>
                      <a:gd name="T14" fmla="*/ 3 w 32"/>
                      <a:gd name="T15" fmla="*/ 8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8">
                    <a:extLst>
                      <a:ext uri="{FF2B5EF4-FFF2-40B4-BE49-F238E27FC236}">
                        <a16:creationId xmlns:a16="http://schemas.microsoft.com/office/drawing/2014/main" id="{C9E68151-296F-974A-9BFA-D8479D60C9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15 h 50"/>
                      <a:gd name="T2" fmla="*/ 10 w 43"/>
                      <a:gd name="T3" fmla="*/ 7 h 50"/>
                      <a:gd name="T4" fmla="*/ 16 w 43"/>
                      <a:gd name="T5" fmla="*/ 0 h 50"/>
                      <a:gd name="T6" fmla="*/ 11 w 43"/>
                      <a:gd name="T7" fmla="*/ 10 h 50"/>
                      <a:gd name="T8" fmla="*/ 1 w 43"/>
                      <a:gd name="T9" fmla="*/ 17 h 50"/>
                      <a:gd name="T10" fmla="*/ 0 w 43"/>
                      <a:gd name="T11" fmla="*/ 1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9">
                    <a:extLst>
                      <a:ext uri="{FF2B5EF4-FFF2-40B4-BE49-F238E27FC236}">
                        <a16:creationId xmlns:a16="http://schemas.microsoft.com/office/drawing/2014/main" id="{ADCFE763-B6CD-0740-ACC6-BE6C9A6DCB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9 h 29"/>
                      <a:gd name="T2" fmla="*/ 5 w 41"/>
                      <a:gd name="T3" fmla="*/ 10 h 29"/>
                      <a:gd name="T4" fmla="*/ 0 w 41"/>
                      <a:gd name="T5" fmla="*/ 9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0">
                    <a:extLst>
                      <a:ext uri="{FF2B5EF4-FFF2-40B4-BE49-F238E27FC236}">
                        <a16:creationId xmlns:a16="http://schemas.microsoft.com/office/drawing/2014/main" id="{A06AE187-D1C5-0640-BAC5-678D633853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1">
                    <a:extLst>
                      <a:ext uri="{FF2B5EF4-FFF2-40B4-BE49-F238E27FC236}">
                        <a16:creationId xmlns:a16="http://schemas.microsoft.com/office/drawing/2014/main" id="{3DE094F3-18B3-BF49-9913-9876BCA03B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2 w 47"/>
                      <a:gd name="T1" fmla="*/ 52 h 165"/>
                      <a:gd name="T2" fmla="*/ 6 w 47"/>
                      <a:gd name="T3" fmla="*/ 36 h 165"/>
                      <a:gd name="T4" fmla="*/ 7 w 47"/>
                      <a:gd name="T5" fmla="*/ 23 h 165"/>
                      <a:gd name="T6" fmla="*/ 5 w 47"/>
                      <a:gd name="T7" fmla="*/ 13 h 165"/>
                      <a:gd name="T8" fmla="*/ 7 w 47"/>
                      <a:gd name="T9" fmla="*/ 4 h 165"/>
                      <a:gd name="T10" fmla="*/ 9 w 47"/>
                      <a:gd name="T11" fmla="*/ 0 h 165"/>
                      <a:gd name="T12" fmla="*/ 13 w 47"/>
                      <a:gd name="T13" fmla="*/ 10 h 165"/>
                      <a:gd name="T14" fmla="*/ 20 w 47"/>
                      <a:gd name="T15" fmla="*/ 33 h 165"/>
                      <a:gd name="T16" fmla="*/ 13 w 47"/>
                      <a:gd name="T17" fmla="*/ 36 h 165"/>
                      <a:gd name="T18" fmla="*/ 10 w 47"/>
                      <a:gd name="T19" fmla="*/ 42 h 165"/>
                      <a:gd name="T20" fmla="*/ 9 w 47"/>
                      <a:gd name="T21" fmla="*/ 44 h 165"/>
                      <a:gd name="T22" fmla="*/ 11 w 47"/>
                      <a:gd name="T23" fmla="*/ 45 h 165"/>
                      <a:gd name="T24" fmla="*/ 13 w 47"/>
                      <a:gd name="T25" fmla="*/ 49 h 165"/>
                      <a:gd name="T26" fmla="*/ 6 w 47"/>
                      <a:gd name="T27" fmla="*/ 49 h 165"/>
                      <a:gd name="T28" fmla="*/ 3 w 47"/>
                      <a:gd name="T29" fmla="*/ 53 h 165"/>
                      <a:gd name="T30" fmla="*/ 1 w 47"/>
                      <a:gd name="T31" fmla="*/ 51 h 165"/>
                      <a:gd name="T32" fmla="*/ 2 w 47"/>
                      <a:gd name="T33" fmla="*/ 52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2">
                    <a:extLst>
                      <a:ext uri="{FF2B5EF4-FFF2-40B4-BE49-F238E27FC236}">
                        <a16:creationId xmlns:a16="http://schemas.microsoft.com/office/drawing/2014/main" id="{C5320D20-1788-7349-8485-C4731C9F2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11 w 138"/>
                      <a:gd name="T1" fmla="*/ 20 h 103"/>
                      <a:gd name="T2" fmla="*/ 13 w 138"/>
                      <a:gd name="T3" fmla="*/ 14 h 103"/>
                      <a:gd name="T4" fmla="*/ 21 w 138"/>
                      <a:gd name="T5" fmla="*/ 11 h 103"/>
                      <a:gd name="T6" fmla="*/ 23 w 138"/>
                      <a:gd name="T7" fmla="*/ 15 h 103"/>
                      <a:gd name="T8" fmla="*/ 28 w 138"/>
                      <a:gd name="T9" fmla="*/ 16 h 103"/>
                      <a:gd name="T10" fmla="*/ 34 w 138"/>
                      <a:gd name="T11" fmla="*/ 18 h 103"/>
                      <a:gd name="T12" fmla="*/ 50 w 138"/>
                      <a:gd name="T13" fmla="*/ 11 h 103"/>
                      <a:gd name="T14" fmla="*/ 56 w 138"/>
                      <a:gd name="T15" fmla="*/ 6 h 103"/>
                      <a:gd name="T16" fmla="*/ 59 w 138"/>
                      <a:gd name="T17" fmla="*/ 4 h 103"/>
                      <a:gd name="T18" fmla="*/ 45 w 138"/>
                      <a:gd name="T19" fmla="*/ 16 h 103"/>
                      <a:gd name="T20" fmla="*/ 36 w 138"/>
                      <a:gd name="T21" fmla="*/ 22 h 103"/>
                      <a:gd name="T22" fmla="*/ 28 w 138"/>
                      <a:gd name="T23" fmla="*/ 27 h 103"/>
                      <a:gd name="T24" fmla="*/ 21 w 138"/>
                      <a:gd name="T25" fmla="*/ 34 h 103"/>
                      <a:gd name="T26" fmla="*/ 11 w 138"/>
                      <a:gd name="T27" fmla="*/ 29 h 103"/>
                      <a:gd name="T28" fmla="*/ 9 w 138"/>
                      <a:gd name="T29" fmla="*/ 29 h 103"/>
                      <a:gd name="T30" fmla="*/ 9 w 138"/>
                      <a:gd name="T31" fmla="*/ 32 h 103"/>
                      <a:gd name="T32" fmla="*/ 0 w 138"/>
                      <a:gd name="T33" fmla="*/ 32 h 103"/>
                      <a:gd name="T34" fmla="*/ 4 w 138"/>
                      <a:gd name="T35" fmla="*/ 26 h 103"/>
                      <a:gd name="T36" fmla="*/ 11 w 138"/>
                      <a:gd name="T37" fmla="*/ 2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3">
                    <a:extLst>
                      <a:ext uri="{FF2B5EF4-FFF2-40B4-BE49-F238E27FC236}">
                        <a16:creationId xmlns:a16="http://schemas.microsoft.com/office/drawing/2014/main" id="{887DB658-7B8B-A04C-9242-6FC42B2C3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67 w 188"/>
                      <a:gd name="T1" fmla="*/ 8 h 214"/>
                      <a:gd name="T2" fmla="*/ 68 w 188"/>
                      <a:gd name="T3" fmla="*/ 2 h 214"/>
                      <a:gd name="T4" fmla="*/ 72 w 188"/>
                      <a:gd name="T5" fmla="*/ 0 h 214"/>
                      <a:gd name="T6" fmla="*/ 77 w 188"/>
                      <a:gd name="T7" fmla="*/ 8 h 214"/>
                      <a:gd name="T8" fmla="*/ 80 w 188"/>
                      <a:gd name="T9" fmla="*/ 14 h 214"/>
                      <a:gd name="T10" fmla="*/ 76 w 188"/>
                      <a:gd name="T11" fmla="*/ 20 h 214"/>
                      <a:gd name="T12" fmla="*/ 72 w 188"/>
                      <a:gd name="T13" fmla="*/ 26 h 214"/>
                      <a:gd name="T14" fmla="*/ 69 w 188"/>
                      <a:gd name="T15" fmla="*/ 42 h 214"/>
                      <a:gd name="T16" fmla="*/ 61 w 188"/>
                      <a:gd name="T17" fmla="*/ 46 h 214"/>
                      <a:gd name="T18" fmla="*/ 51 w 188"/>
                      <a:gd name="T19" fmla="*/ 46 h 214"/>
                      <a:gd name="T20" fmla="*/ 48 w 188"/>
                      <a:gd name="T21" fmla="*/ 42 h 214"/>
                      <a:gd name="T22" fmla="*/ 43 w 188"/>
                      <a:gd name="T23" fmla="*/ 49 h 214"/>
                      <a:gd name="T24" fmla="*/ 38 w 188"/>
                      <a:gd name="T25" fmla="*/ 50 h 214"/>
                      <a:gd name="T26" fmla="*/ 34 w 188"/>
                      <a:gd name="T27" fmla="*/ 44 h 214"/>
                      <a:gd name="T28" fmla="*/ 25 w 188"/>
                      <a:gd name="T29" fmla="*/ 48 h 214"/>
                      <a:gd name="T30" fmla="*/ 32 w 188"/>
                      <a:gd name="T31" fmla="*/ 48 h 214"/>
                      <a:gd name="T32" fmla="*/ 33 w 188"/>
                      <a:gd name="T33" fmla="*/ 54 h 214"/>
                      <a:gd name="T34" fmla="*/ 25 w 188"/>
                      <a:gd name="T35" fmla="*/ 56 h 214"/>
                      <a:gd name="T36" fmla="*/ 14 w 188"/>
                      <a:gd name="T37" fmla="*/ 56 h 214"/>
                      <a:gd name="T38" fmla="*/ 15 w 188"/>
                      <a:gd name="T39" fmla="*/ 52 h 214"/>
                      <a:gd name="T40" fmla="*/ 20 w 188"/>
                      <a:gd name="T41" fmla="*/ 48 h 214"/>
                      <a:gd name="T42" fmla="*/ 14 w 188"/>
                      <a:gd name="T43" fmla="*/ 50 h 214"/>
                      <a:gd name="T44" fmla="*/ 11 w 188"/>
                      <a:gd name="T45" fmla="*/ 56 h 214"/>
                      <a:gd name="T46" fmla="*/ 13 w 188"/>
                      <a:gd name="T47" fmla="*/ 64 h 214"/>
                      <a:gd name="T48" fmla="*/ 6 w 188"/>
                      <a:gd name="T49" fmla="*/ 67 h 214"/>
                      <a:gd name="T50" fmla="*/ 0 w 188"/>
                      <a:gd name="T51" fmla="*/ 72 h 214"/>
                      <a:gd name="T52" fmla="*/ 3 w 188"/>
                      <a:gd name="T53" fmla="*/ 63 h 214"/>
                      <a:gd name="T54" fmla="*/ 0 w 188"/>
                      <a:gd name="T55" fmla="*/ 55 h 214"/>
                      <a:gd name="T56" fmla="*/ 6 w 188"/>
                      <a:gd name="T57" fmla="*/ 51 h 214"/>
                      <a:gd name="T58" fmla="*/ 14 w 188"/>
                      <a:gd name="T59" fmla="*/ 45 h 214"/>
                      <a:gd name="T60" fmla="*/ 19 w 188"/>
                      <a:gd name="T61" fmla="*/ 40 h 214"/>
                      <a:gd name="T62" fmla="*/ 31 w 188"/>
                      <a:gd name="T63" fmla="*/ 39 h 214"/>
                      <a:gd name="T64" fmla="*/ 36 w 188"/>
                      <a:gd name="T65" fmla="*/ 38 h 214"/>
                      <a:gd name="T66" fmla="*/ 49 w 188"/>
                      <a:gd name="T67" fmla="*/ 26 h 214"/>
                      <a:gd name="T68" fmla="*/ 51 w 188"/>
                      <a:gd name="T69" fmla="*/ 31 h 214"/>
                      <a:gd name="T70" fmla="*/ 56 w 188"/>
                      <a:gd name="T71" fmla="*/ 26 h 214"/>
                      <a:gd name="T72" fmla="*/ 64 w 188"/>
                      <a:gd name="T73" fmla="*/ 18 h 214"/>
                      <a:gd name="T74" fmla="*/ 66 w 188"/>
                      <a:gd name="T75" fmla="*/ 14 h 214"/>
                      <a:gd name="T76" fmla="*/ 63 w 188"/>
                      <a:gd name="T77" fmla="*/ 13 h 214"/>
                      <a:gd name="T78" fmla="*/ 65 w 188"/>
                      <a:gd name="T79" fmla="*/ 11 h 214"/>
                      <a:gd name="T80" fmla="*/ 67 w 188"/>
                      <a:gd name="T81" fmla="*/ 8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4">
                    <a:extLst>
                      <a:ext uri="{FF2B5EF4-FFF2-40B4-BE49-F238E27FC236}">
                        <a16:creationId xmlns:a16="http://schemas.microsoft.com/office/drawing/2014/main" id="{20D4F9F6-7DCA-DD4E-B336-F73067429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3 h 13"/>
                      <a:gd name="T2" fmla="*/ 2 w 13"/>
                      <a:gd name="T3" fmla="*/ 4 h 13"/>
                      <a:gd name="T4" fmla="*/ 0 w 13"/>
                      <a:gd name="T5" fmla="*/ 3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5">
                    <a:extLst>
                      <a:ext uri="{FF2B5EF4-FFF2-40B4-BE49-F238E27FC236}">
                        <a16:creationId xmlns:a16="http://schemas.microsoft.com/office/drawing/2014/main" id="{02DEEA94-966C-AB47-8DC0-8B2F9448B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347 w 812"/>
                      <a:gd name="T1" fmla="*/ 9 h 564"/>
                      <a:gd name="T2" fmla="*/ 332 w 812"/>
                      <a:gd name="T3" fmla="*/ 26 h 564"/>
                      <a:gd name="T4" fmla="*/ 320 w 812"/>
                      <a:gd name="T5" fmla="*/ 41 h 564"/>
                      <a:gd name="T6" fmla="*/ 309 w 812"/>
                      <a:gd name="T7" fmla="*/ 48 h 564"/>
                      <a:gd name="T8" fmla="*/ 271 w 812"/>
                      <a:gd name="T9" fmla="*/ 60 h 564"/>
                      <a:gd name="T10" fmla="*/ 270 w 812"/>
                      <a:gd name="T11" fmla="*/ 70 h 564"/>
                      <a:gd name="T12" fmla="*/ 258 w 812"/>
                      <a:gd name="T13" fmla="*/ 77 h 564"/>
                      <a:gd name="T14" fmla="*/ 265 w 812"/>
                      <a:gd name="T15" fmla="*/ 60 h 564"/>
                      <a:gd name="T16" fmla="*/ 246 w 812"/>
                      <a:gd name="T17" fmla="*/ 63 h 564"/>
                      <a:gd name="T18" fmla="*/ 238 w 812"/>
                      <a:gd name="T19" fmla="*/ 73 h 564"/>
                      <a:gd name="T20" fmla="*/ 255 w 812"/>
                      <a:gd name="T21" fmla="*/ 94 h 564"/>
                      <a:gd name="T22" fmla="*/ 254 w 812"/>
                      <a:gd name="T23" fmla="*/ 123 h 564"/>
                      <a:gd name="T24" fmla="*/ 232 w 812"/>
                      <a:gd name="T25" fmla="*/ 136 h 564"/>
                      <a:gd name="T26" fmla="*/ 223 w 812"/>
                      <a:gd name="T27" fmla="*/ 129 h 564"/>
                      <a:gd name="T28" fmla="*/ 206 w 812"/>
                      <a:gd name="T29" fmla="*/ 117 h 564"/>
                      <a:gd name="T30" fmla="*/ 197 w 812"/>
                      <a:gd name="T31" fmla="*/ 117 h 564"/>
                      <a:gd name="T32" fmla="*/ 192 w 812"/>
                      <a:gd name="T33" fmla="*/ 132 h 564"/>
                      <a:gd name="T34" fmla="*/ 214 w 812"/>
                      <a:gd name="T35" fmla="*/ 155 h 564"/>
                      <a:gd name="T36" fmla="*/ 218 w 812"/>
                      <a:gd name="T37" fmla="*/ 176 h 564"/>
                      <a:gd name="T38" fmla="*/ 225 w 812"/>
                      <a:gd name="T39" fmla="*/ 188 h 564"/>
                      <a:gd name="T40" fmla="*/ 210 w 812"/>
                      <a:gd name="T41" fmla="*/ 182 h 564"/>
                      <a:gd name="T42" fmla="*/ 201 w 812"/>
                      <a:gd name="T43" fmla="*/ 174 h 564"/>
                      <a:gd name="T44" fmla="*/ 180 w 812"/>
                      <a:gd name="T45" fmla="*/ 142 h 564"/>
                      <a:gd name="T46" fmla="*/ 182 w 812"/>
                      <a:gd name="T47" fmla="*/ 104 h 564"/>
                      <a:gd name="T48" fmla="*/ 180 w 812"/>
                      <a:gd name="T49" fmla="*/ 90 h 564"/>
                      <a:gd name="T50" fmla="*/ 176 w 812"/>
                      <a:gd name="T51" fmla="*/ 92 h 564"/>
                      <a:gd name="T52" fmla="*/ 165 w 812"/>
                      <a:gd name="T53" fmla="*/ 89 h 564"/>
                      <a:gd name="T54" fmla="*/ 154 w 812"/>
                      <a:gd name="T55" fmla="*/ 57 h 564"/>
                      <a:gd name="T56" fmla="*/ 141 w 812"/>
                      <a:gd name="T57" fmla="*/ 56 h 564"/>
                      <a:gd name="T58" fmla="*/ 123 w 812"/>
                      <a:gd name="T59" fmla="*/ 58 h 564"/>
                      <a:gd name="T60" fmla="*/ 103 w 812"/>
                      <a:gd name="T61" fmla="*/ 78 h 564"/>
                      <a:gd name="T62" fmla="*/ 84 w 812"/>
                      <a:gd name="T63" fmla="*/ 90 h 564"/>
                      <a:gd name="T64" fmla="*/ 79 w 812"/>
                      <a:gd name="T65" fmla="*/ 92 h 564"/>
                      <a:gd name="T66" fmla="*/ 68 w 812"/>
                      <a:gd name="T67" fmla="*/ 110 h 564"/>
                      <a:gd name="T68" fmla="*/ 65 w 812"/>
                      <a:gd name="T69" fmla="*/ 119 h 564"/>
                      <a:gd name="T70" fmla="*/ 55 w 812"/>
                      <a:gd name="T71" fmla="*/ 135 h 564"/>
                      <a:gd name="T72" fmla="*/ 40 w 812"/>
                      <a:gd name="T73" fmla="*/ 131 h 564"/>
                      <a:gd name="T74" fmla="*/ 28 w 812"/>
                      <a:gd name="T75" fmla="*/ 86 h 564"/>
                      <a:gd name="T76" fmla="*/ 31 w 812"/>
                      <a:gd name="T77" fmla="*/ 52 h 564"/>
                      <a:gd name="T78" fmla="*/ 19 w 812"/>
                      <a:gd name="T79" fmla="*/ 60 h 564"/>
                      <a:gd name="T80" fmla="*/ 9 w 812"/>
                      <a:gd name="T81" fmla="*/ 50 h 564"/>
                      <a:gd name="T82" fmla="*/ 10 w 812"/>
                      <a:gd name="T83" fmla="*/ 46 h 564"/>
                      <a:gd name="T84" fmla="*/ 0 w 812"/>
                      <a:gd name="T85" fmla="*/ 31 h 564"/>
                      <a:gd name="T86" fmla="*/ 341 w 812"/>
                      <a:gd name="T87" fmla="*/ 2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96">
                    <a:extLst>
                      <a:ext uri="{FF2B5EF4-FFF2-40B4-BE49-F238E27FC236}">
                        <a16:creationId xmlns:a16="http://schemas.microsoft.com/office/drawing/2014/main" id="{AD60D55C-DC9D-0446-838B-944DAC41B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3 w 43"/>
                      <a:gd name="T1" fmla="*/ 4 h 85"/>
                      <a:gd name="T2" fmla="*/ 8 w 43"/>
                      <a:gd name="T3" fmla="*/ 1 h 85"/>
                      <a:gd name="T4" fmla="*/ 16 w 43"/>
                      <a:gd name="T5" fmla="*/ 11 h 85"/>
                      <a:gd name="T6" fmla="*/ 8 w 43"/>
                      <a:gd name="T7" fmla="*/ 29 h 85"/>
                      <a:gd name="T8" fmla="*/ 0 w 43"/>
                      <a:gd name="T9" fmla="*/ 24 h 85"/>
                      <a:gd name="T10" fmla="*/ 3 w 43"/>
                      <a:gd name="T11" fmla="*/ 4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7">
                    <a:extLst>
                      <a:ext uri="{FF2B5EF4-FFF2-40B4-BE49-F238E27FC236}">
                        <a16:creationId xmlns:a16="http://schemas.microsoft.com/office/drawing/2014/main" id="{322ECF2C-A19A-1B45-B581-6693D71F61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5 w 44"/>
                      <a:gd name="T1" fmla="*/ 9 h 74"/>
                      <a:gd name="T2" fmla="*/ 12 w 44"/>
                      <a:gd name="T3" fmla="*/ 1 h 74"/>
                      <a:gd name="T4" fmla="*/ 18 w 44"/>
                      <a:gd name="T5" fmla="*/ 1 h 74"/>
                      <a:gd name="T6" fmla="*/ 16 w 44"/>
                      <a:gd name="T7" fmla="*/ 8 h 74"/>
                      <a:gd name="T8" fmla="*/ 5 w 44"/>
                      <a:gd name="T9" fmla="*/ 24 h 74"/>
                      <a:gd name="T10" fmla="*/ 3 w 44"/>
                      <a:gd name="T11" fmla="*/ 19 h 74"/>
                      <a:gd name="T12" fmla="*/ 1 w 44"/>
                      <a:gd name="T13" fmla="*/ 12 h 74"/>
                      <a:gd name="T14" fmla="*/ 5 w 44"/>
                      <a:gd name="T15" fmla="*/ 9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8">
                    <a:extLst>
                      <a:ext uri="{FF2B5EF4-FFF2-40B4-BE49-F238E27FC236}">
                        <a16:creationId xmlns:a16="http://schemas.microsoft.com/office/drawing/2014/main" id="{D7D9707C-630B-7A46-ACE5-E6E90F30F8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3 w 20"/>
                      <a:gd name="T1" fmla="*/ 5 h 30"/>
                      <a:gd name="T2" fmla="*/ 2 w 20"/>
                      <a:gd name="T3" fmla="*/ 10 h 30"/>
                      <a:gd name="T4" fmla="*/ 3 w 20"/>
                      <a:gd name="T5" fmla="*/ 5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9">
                    <a:extLst>
                      <a:ext uri="{FF2B5EF4-FFF2-40B4-BE49-F238E27FC236}">
                        <a16:creationId xmlns:a16="http://schemas.microsoft.com/office/drawing/2014/main" id="{281ACB0E-D929-3749-B56E-220E70C9B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305 w 682"/>
                      <a:gd name="T1" fmla="*/ 295 h 557"/>
                      <a:gd name="T2" fmla="*/ 309 w 682"/>
                      <a:gd name="T3" fmla="*/ 287 h 557"/>
                      <a:gd name="T4" fmla="*/ 317 w 682"/>
                      <a:gd name="T5" fmla="*/ 262 h 557"/>
                      <a:gd name="T6" fmla="*/ 196 w 682"/>
                      <a:gd name="T7" fmla="*/ 182 h 557"/>
                      <a:gd name="T8" fmla="*/ 179 w 682"/>
                      <a:gd name="T9" fmla="*/ 220 h 557"/>
                      <a:gd name="T10" fmla="*/ 192 w 682"/>
                      <a:gd name="T11" fmla="*/ 353 h 557"/>
                      <a:gd name="T12" fmla="*/ 179 w 682"/>
                      <a:gd name="T13" fmla="*/ 314 h 557"/>
                      <a:gd name="T14" fmla="*/ 154 w 682"/>
                      <a:gd name="T15" fmla="*/ 279 h 557"/>
                      <a:gd name="T16" fmla="*/ 156 w 682"/>
                      <a:gd name="T17" fmla="*/ 262 h 557"/>
                      <a:gd name="T18" fmla="*/ 157 w 682"/>
                      <a:gd name="T19" fmla="*/ 250 h 557"/>
                      <a:gd name="T20" fmla="*/ 140 w 682"/>
                      <a:gd name="T21" fmla="*/ 238 h 557"/>
                      <a:gd name="T22" fmla="*/ 123 w 682"/>
                      <a:gd name="T23" fmla="*/ 220 h 557"/>
                      <a:gd name="T24" fmla="*/ 94 w 682"/>
                      <a:gd name="T25" fmla="*/ 225 h 557"/>
                      <a:gd name="T26" fmla="*/ 80 w 682"/>
                      <a:gd name="T27" fmla="*/ 232 h 557"/>
                      <a:gd name="T28" fmla="*/ 50 w 682"/>
                      <a:gd name="T29" fmla="*/ 232 h 557"/>
                      <a:gd name="T30" fmla="*/ 14 w 682"/>
                      <a:gd name="T31" fmla="*/ 198 h 557"/>
                      <a:gd name="T32" fmla="*/ 7 w 682"/>
                      <a:gd name="T33" fmla="*/ 187 h 557"/>
                      <a:gd name="T34" fmla="*/ 0 w 682"/>
                      <a:gd name="T35" fmla="*/ 168 h 557"/>
                      <a:gd name="T36" fmla="*/ 15 w 682"/>
                      <a:gd name="T37" fmla="*/ 135 h 557"/>
                      <a:gd name="T38" fmla="*/ 20 w 682"/>
                      <a:gd name="T39" fmla="*/ 115 h 557"/>
                      <a:gd name="T40" fmla="*/ 32 w 682"/>
                      <a:gd name="T41" fmla="*/ 91 h 557"/>
                      <a:gd name="T42" fmla="*/ 51 w 682"/>
                      <a:gd name="T43" fmla="*/ 74 h 557"/>
                      <a:gd name="T44" fmla="*/ 106 w 682"/>
                      <a:gd name="T45" fmla="*/ 43 h 557"/>
                      <a:gd name="T46" fmla="*/ 140 w 682"/>
                      <a:gd name="T47" fmla="*/ 19 h 557"/>
                      <a:gd name="T48" fmla="*/ 164 w 682"/>
                      <a:gd name="T49" fmla="*/ 4 h 557"/>
                      <a:gd name="T50" fmla="*/ 230 w 682"/>
                      <a:gd name="T51" fmla="*/ 1 h 557"/>
                      <a:gd name="T52" fmla="*/ 253 w 682"/>
                      <a:gd name="T53" fmla="*/ 0 h 557"/>
                      <a:gd name="T54" fmla="*/ 244 w 682"/>
                      <a:gd name="T55" fmla="*/ 22 h 557"/>
                      <a:gd name="T56" fmla="*/ 281 w 682"/>
                      <a:gd name="T57" fmla="*/ 53 h 557"/>
                      <a:gd name="T58" fmla="*/ 316 w 682"/>
                      <a:gd name="T59" fmla="*/ 47 h 557"/>
                      <a:gd name="T60" fmla="*/ 336 w 682"/>
                      <a:gd name="T61" fmla="*/ 52 h 557"/>
                      <a:gd name="T62" fmla="*/ 355 w 682"/>
                      <a:gd name="T63" fmla="*/ 62 h 557"/>
                      <a:gd name="T64" fmla="*/ 363 w 682"/>
                      <a:gd name="T65" fmla="*/ 119 h 557"/>
                      <a:gd name="T66" fmla="*/ 363 w 682"/>
                      <a:gd name="T67" fmla="*/ 153 h 557"/>
                      <a:gd name="T68" fmla="*/ 380 w 682"/>
                      <a:gd name="T69" fmla="*/ 180 h 557"/>
                      <a:gd name="T70" fmla="*/ 410 w 682"/>
                      <a:gd name="T71" fmla="*/ 191 h 557"/>
                      <a:gd name="T72" fmla="*/ 432 w 682"/>
                      <a:gd name="T73" fmla="*/ 187 h 557"/>
                      <a:gd name="T74" fmla="*/ 422 w 682"/>
                      <a:gd name="T75" fmla="*/ 216 h 557"/>
                      <a:gd name="T76" fmla="*/ 380 w 682"/>
                      <a:gd name="T77" fmla="*/ 259 h 557"/>
                      <a:gd name="T78" fmla="*/ 348 w 682"/>
                      <a:gd name="T79" fmla="*/ 308 h 557"/>
                      <a:gd name="T80" fmla="*/ 353 w 682"/>
                      <a:gd name="T81" fmla="*/ 323 h 557"/>
                      <a:gd name="T82" fmla="*/ 276 w 682"/>
                      <a:gd name="T83" fmla="*/ 353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00">
                    <a:extLst>
                      <a:ext uri="{FF2B5EF4-FFF2-40B4-BE49-F238E27FC236}">
                        <a16:creationId xmlns:a16="http://schemas.microsoft.com/office/drawing/2014/main" id="{9B76A969-CDF3-9F46-9D03-7D42881492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54 w 257"/>
                      <a:gd name="T1" fmla="*/ 221 h 347"/>
                      <a:gd name="T2" fmla="*/ 148 w 257"/>
                      <a:gd name="T3" fmla="*/ 192 h 347"/>
                      <a:gd name="T4" fmla="*/ 138 w 257"/>
                      <a:gd name="T5" fmla="*/ 183 h 347"/>
                      <a:gd name="T6" fmla="*/ 136 w 257"/>
                      <a:gd name="T7" fmla="*/ 171 h 347"/>
                      <a:gd name="T8" fmla="*/ 133 w 257"/>
                      <a:gd name="T9" fmla="*/ 162 h 347"/>
                      <a:gd name="T10" fmla="*/ 133 w 257"/>
                      <a:gd name="T11" fmla="*/ 146 h 347"/>
                      <a:gd name="T12" fmla="*/ 131 w 257"/>
                      <a:gd name="T13" fmla="*/ 136 h 347"/>
                      <a:gd name="T14" fmla="*/ 145 w 257"/>
                      <a:gd name="T15" fmla="*/ 129 h 347"/>
                      <a:gd name="T16" fmla="*/ 163 w 257"/>
                      <a:gd name="T17" fmla="*/ 125 h 347"/>
                      <a:gd name="T18" fmla="*/ 163 w 257"/>
                      <a:gd name="T19" fmla="*/ 87 h 347"/>
                      <a:gd name="T20" fmla="*/ 34 w 257"/>
                      <a:gd name="T21" fmla="*/ 61 h 347"/>
                      <a:gd name="T22" fmla="*/ 20 w 257"/>
                      <a:gd name="T23" fmla="*/ 62 h 347"/>
                      <a:gd name="T24" fmla="*/ 10 w 257"/>
                      <a:gd name="T25" fmla="*/ 65 h 347"/>
                      <a:gd name="T26" fmla="*/ 0 w 257"/>
                      <a:gd name="T27" fmla="*/ 95 h 347"/>
                      <a:gd name="T28" fmla="*/ 59 w 257"/>
                      <a:gd name="T29" fmla="*/ 220 h 347"/>
                      <a:gd name="T30" fmla="*/ 154 w 257"/>
                      <a:gd name="T31" fmla="*/ 22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1">
                    <a:extLst>
                      <a:ext uri="{FF2B5EF4-FFF2-40B4-BE49-F238E27FC236}">
                        <a16:creationId xmlns:a16="http://schemas.microsoft.com/office/drawing/2014/main" id="{641B46C5-0520-464E-9C13-192D0A34B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3 w 19"/>
                      <a:gd name="T1" fmla="*/ 8 h 37"/>
                      <a:gd name="T2" fmla="*/ 7 w 19"/>
                      <a:gd name="T3" fmla="*/ 7 h 37"/>
                      <a:gd name="T4" fmla="*/ 3 w 19"/>
                      <a:gd name="T5" fmla="*/ 8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2">
                    <a:extLst>
                      <a:ext uri="{FF2B5EF4-FFF2-40B4-BE49-F238E27FC236}">
                        <a16:creationId xmlns:a16="http://schemas.microsoft.com/office/drawing/2014/main" id="{458545E0-DBA2-FF48-9E35-D6EB06F09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5 w 22"/>
                      <a:gd name="T1" fmla="*/ 4 h 20"/>
                      <a:gd name="T2" fmla="*/ 7 w 22"/>
                      <a:gd name="T3" fmla="*/ 0 h 20"/>
                      <a:gd name="T4" fmla="*/ 8 w 22"/>
                      <a:gd name="T5" fmla="*/ 4 h 20"/>
                      <a:gd name="T6" fmla="*/ 3 w 22"/>
                      <a:gd name="T7" fmla="*/ 7 h 20"/>
                      <a:gd name="T8" fmla="*/ 5 w 22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3">
                    <a:extLst>
                      <a:ext uri="{FF2B5EF4-FFF2-40B4-BE49-F238E27FC236}">
                        <a16:creationId xmlns:a16="http://schemas.microsoft.com/office/drawing/2014/main" id="{ECE0006F-889F-B841-BC74-A0463B3AD7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11 w 57"/>
                      <a:gd name="T1" fmla="*/ 6 h 30"/>
                      <a:gd name="T2" fmla="*/ 14 w 57"/>
                      <a:gd name="T3" fmla="*/ 2 h 30"/>
                      <a:gd name="T4" fmla="*/ 16 w 57"/>
                      <a:gd name="T5" fmla="*/ 10 h 30"/>
                      <a:gd name="T6" fmla="*/ 11 w 57"/>
                      <a:gd name="T7" fmla="*/ 6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4">
                    <a:extLst>
                      <a:ext uri="{FF2B5EF4-FFF2-40B4-BE49-F238E27FC236}">
                        <a16:creationId xmlns:a16="http://schemas.microsoft.com/office/drawing/2014/main" id="{59650EF0-D4B8-384A-8905-BB97172BF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201 w 693"/>
                      <a:gd name="T1" fmla="*/ 155 h 696"/>
                      <a:gd name="T2" fmla="*/ 167 w 693"/>
                      <a:gd name="T3" fmla="*/ 151 h 696"/>
                      <a:gd name="T4" fmla="*/ 138 w 693"/>
                      <a:gd name="T5" fmla="*/ 138 h 696"/>
                      <a:gd name="T6" fmla="*/ 113 w 693"/>
                      <a:gd name="T7" fmla="*/ 134 h 696"/>
                      <a:gd name="T8" fmla="*/ 101 w 693"/>
                      <a:gd name="T9" fmla="*/ 139 h 696"/>
                      <a:gd name="T10" fmla="*/ 111 w 693"/>
                      <a:gd name="T11" fmla="*/ 143 h 696"/>
                      <a:gd name="T12" fmla="*/ 125 w 693"/>
                      <a:gd name="T13" fmla="*/ 157 h 696"/>
                      <a:gd name="T14" fmla="*/ 137 w 693"/>
                      <a:gd name="T15" fmla="*/ 159 h 696"/>
                      <a:gd name="T16" fmla="*/ 142 w 693"/>
                      <a:gd name="T17" fmla="*/ 179 h 696"/>
                      <a:gd name="T18" fmla="*/ 133 w 693"/>
                      <a:gd name="T19" fmla="*/ 185 h 696"/>
                      <a:gd name="T20" fmla="*/ 111 w 693"/>
                      <a:gd name="T21" fmla="*/ 206 h 696"/>
                      <a:gd name="T22" fmla="*/ 96 w 693"/>
                      <a:gd name="T23" fmla="*/ 210 h 696"/>
                      <a:gd name="T24" fmla="*/ 41 w 693"/>
                      <a:gd name="T25" fmla="*/ 233 h 696"/>
                      <a:gd name="T26" fmla="*/ 33 w 693"/>
                      <a:gd name="T27" fmla="*/ 206 h 696"/>
                      <a:gd name="T28" fmla="*/ 19 w 693"/>
                      <a:gd name="T29" fmla="*/ 175 h 696"/>
                      <a:gd name="T30" fmla="*/ 14 w 693"/>
                      <a:gd name="T31" fmla="*/ 150 h 696"/>
                      <a:gd name="T32" fmla="*/ 23 w 693"/>
                      <a:gd name="T33" fmla="*/ 115 h 696"/>
                      <a:gd name="T34" fmla="*/ 7 w 693"/>
                      <a:gd name="T35" fmla="*/ 131 h 696"/>
                      <a:gd name="T36" fmla="*/ 34 w 693"/>
                      <a:gd name="T37" fmla="*/ 94 h 696"/>
                      <a:gd name="T38" fmla="*/ 48 w 693"/>
                      <a:gd name="T39" fmla="*/ 68 h 696"/>
                      <a:gd name="T40" fmla="*/ 16 w 693"/>
                      <a:gd name="T41" fmla="*/ 68 h 696"/>
                      <a:gd name="T42" fmla="*/ 0 w 693"/>
                      <a:gd name="T43" fmla="*/ 66 h 696"/>
                      <a:gd name="T44" fmla="*/ 11 w 693"/>
                      <a:gd name="T45" fmla="*/ 47 h 696"/>
                      <a:gd name="T46" fmla="*/ 41 w 693"/>
                      <a:gd name="T47" fmla="*/ 37 h 696"/>
                      <a:gd name="T48" fmla="*/ 94 w 693"/>
                      <a:gd name="T49" fmla="*/ 42 h 696"/>
                      <a:gd name="T50" fmla="*/ 97 w 693"/>
                      <a:gd name="T51" fmla="*/ 21 h 696"/>
                      <a:gd name="T52" fmla="*/ 111 w 693"/>
                      <a:gd name="T53" fmla="*/ 0 h 696"/>
                      <a:gd name="T54" fmla="*/ 152 w 693"/>
                      <a:gd name="T55" fmla="*/ 15 h 696"/>
                      <a:gd name="T56" fmla="*/ 140 w 693"/>
                      <a:gd name="T57" fmla="*/ 29 h 696"/>
                      <a:gd name="T58" fmla="*/ 128 w 693"/>
                      <a:gd name="T59" fmla="*/ 59 h 696"/>
                      <a:gd name="T60" fmla="*/ 154 w 693"/>
                      <a:gd name="T61" fmla="*/ 64 h 696"/>
                      <a:gd name="T62" fmla="*/ 159 w 693"/>
                      <a:gd name="T63" fmla="*/ 46 h 696"/>
                      <a:gd name="T64" fmla="*/ 178 w 693"/>
                      <a:gd name="T65" fmla="*/ 31 h 696"/>
                      <a:gd name="T66" fmla="*/ 212 w 693"/>
                      <a:gd name="T67" fmla="*/ 29 h 696"/>
                      <a:gd name="T68" fmla="*/ 225 w 693"/>
                      <a:gd name="T69" fmla="*/ 17 h 696"/>
                      <a:gd name="T70" fmla="*/ 230 w 693"/>
                      <a:gd name="T71" fmla="*/ 154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5">
                    <a:extLst>
                      <a:ext uri="{FF2B5EF4-FFF2-40B4-BE49-F238E27FC236}">
                        <a16:creationId xmlns:a16="http://schemas.microsoft.com/office/drawing/2014/main" id="{8A432C95-A5BB-9249-BE3F-0155ACD2D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524 w 931"/>
                      <a:gd name="T1" fmla="*/ 0 h 149"/>
                      <a:gd name="T2" fmla="*/ 91 w 931"/>
                      <a:gd name="T3" fmla="*/ 18 h 149"/>
                      <a:gd name="T4" fmla="*/ 58 w 931"/>
                      <a:gd name="T5" fmla="*/ 27 h 149"/>
                      <a:gd name="T6" fmla="*/ 39 w 931"/>
                      <a:gd name="T7" fmla="*/ 27 h 149"/>
                      <a:gd name="T8" fmla="*/ 14 w 931"/>
                      <a:gd name="T9" fmla="*/ 49 h 149"/>
                      <a:gd name="T10" fmla="*/ 0 w 931"/>
                      <a:gd name="T11" fmla="*/ 67 h 149"/>
                      <a:gd name="T12" fmla="*/ 37 w 931"/>
                      <a:gd name="T13" fmla="*/ 73 h 149"/>
                      <a:gd name="T14" fmla="*/ 62 w 931"/>
                      <a:gd name="T15" fmla="*/ 61 h 149"/>
                      <a:gd name="T16" fmla="*/ 69 w 931"/>
                      <a:gd name="T17" fmla="*/ 54 h 149"/>
                      <a:gd name="T18" fmla="*/ 106 w 931"/>
                      <a:gd name="T19" fmla="*/ 33 h 149"/>
                      <a:gd name="T20" fmla="*/ 136 w 931"/>
                      <a:gd name="T21" fmla="*/ 29 h 149"/>
                      <a:gd name="T22" fmla="*/ 150 w 931"/>
                      <a:gd name="T23" fmla="*/ 60 h 149"/>
                      <a:gd name="T24" fmla="*/ 119 w 931"/>
                      <a:gd name="T25" fmla="*/ 69 h 149"/>
                      <a:gd name="T26" fmla="*/ 147 w 931"/>
                      <a:gd name="T27" fmla="*/ 72 h 149"/>
                      <a:gd name="T28" fmla="*/ 159 w 931"/>
                      <a:gd name="T29" fmla="*/ 57 h 149"/>
                      <a:gd name="T30" fmla="*/ 169 w 931"/>
                      <a:gd name="T31" fmla="*/ 59 h 149"/>
                      <a:gd name="T32" fmla="*/ 161 w 931"/>
                      <a:gd name="T33" fmla="*/ 34 h 149"/>
                      <a:gd name="T34" fmla="*/ 169 w 931"/>
                      <a:gd name="T35" fmla="*/ 28 h 149"/>
                      <a:gd name="T36" fmla="*/ 176 w 931"/>
                      <a:gd name="T37" fmla="*/ 56 h 149"/>
                      <a:gd name="T38" fmla="*/ 169 w 931"/>
                      <a:gd name="T39" fmla="*/ 72 h 149"/>
                      <a:gd name="T40" fmla="*/ 188 w 931"/>
                      <a:gd name="T41" fmla="*/ 83 h 149"/>
                      <a:gd name="T42" fmla="*/ 190 w 931"/>
                      <a:gd name="T43" fmla="*/ 59 h 149"/>
                      <a:gd name="T44" fmla="*/ 210 w 931"/>
                      <a:gd name="T45" fmla="*/ 66 h 149"/>
                      <a:gd name="T46" fmla="*/ 242 w 931"/>
                      <a:gd name="T47" fmla="*/ 47 h 149"/>
                      <a:gd name="T48" fmla="*/ 260 w 931"/>
                      <a:gd name="T49" fmla="*/ 32 h 149"/>
                      <a:gd name="T50" fmla="*/ 279 w 931"/>
                      <a:gd name="T51" fmla="*/ 36 h 149"/>
                      <a:gd name="T52" fmla="*/ 289 w 931"/>
                      <a:gd name="T53" fmla="*/ 32 h 149"/>
                      <a:gd name="T54" fmla="*/ 274 w 931"/>
                      <a:gd name="T55" fmla="*/ 28 h 149"/>
                      <a:gd name="T56" fmla="*/ 301 w 931"/>
                      <a:gd name="T57" fmla="*/ 22 h 149"/>
                      <a:gd name="T58" fmla="*/ 345 w 931"/>
                      <a:gd name="T59" fmla="*/ 34 h 149"/>
                      <a:gd name="T60" fmla="*/ 369 w 931"/>
                      <a:gd name="T61" fmla="*/ 27 h 149"/>
                      <a:gd name="T62" fmla="*/ 371 w 931"/>
                      <a:gd name="T63" fmla="*/ 40 h 149"/>
                      <a:gd name="T64" fmla="*/ 361 w 931"/>
                      <a:gd name="T65" fmla="*/ 64 h 149"/>
                      <a:gd name="T66" fmla="*/ 388 w 931"/>
                      <a:gd name="T67" fmla="*/ 56 h 149"/>
                      <a:gd name="T68" fmla="*/ 396 w 931"/>
                      <a:gd name="T69" fmla="*/ 51 h 149"/>
                      <a:gd name="T70" fmla="*/ 411 w 931"/>
                      <a:gd name="T71" fmla="*/ 39 h 149"/>
                      <a:gd name="T72" fmla="*/ 504 w 931"/>
                      <a:gd name="T73" fmla="*/ 5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06">
                    <a:extLst>
                      <a:ext uri="{FF2B5EF4-FFF2-40B4-BE49-F238E27FC236}">
                        <a16:creationId xmlns:a16="http://schemas.microsoft.com/office/drawing/2014/main" id="{00EFD256-7D01-F64E-83DE-9AA0E0DD49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1 w 31"/>
                      <a:gd name="T1" fmla="*/ 9 h 30"/>
                      <a:gd name="T2" fmla="*/ 13 w 31"/>
                      <a:gd name="T3" fmla="*/ 0 h 30"/>
                      <a:gd name="T4" fmla="*/ 8 w 31"/>
                      <a:gd name="T5" fmla="*/ 8 h 30"/>
                      <a:gd name="T6" fmla="*/ 1 w 31"/>
                      <a:gd name="T7" fmla="*/ 9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7">
                    <a:extLst>
                      <a:ext uri="{FF2B5EF4-FFF2-40B4-BE49-F238E27FC236}">
                        <a16:creationId xmlns:a16="http://schemas.microsoft.com/office/drawing/2014/main" id="{3D9B3038-CB59-8944-9F50-CBD716A298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3 w 44"/>
                      <a:gd name="T1" fmla="*/ 11 h 32"/>
                      <a:gd name="T2" fmla="*/ 10 w 44"/>
                      <a:gd name="T3" fmla="*/ 0 h 32"/>
                      <a:gd name="T4" fmla="*/ 16 w 44"/>
                      <a:gd name="T5" fmla="*/ 1 h 32"/>
                      <a:gd name="T6" fmla="*/ 3 w 44"/>
                      <a:gd name="T7" fmla="*/ 1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8">
                    <a:extLst>
                      <a:ext uri="{FF2B5EF4-FFF2-40B4-BE49-F238E27FC236}">
                        <a16:creationId xmlns:a16="http://schemas.microsoft.com/office/drawing/2014/main" id="{85A60565-3F2C-6449-B6A1-3038DA23DE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16 w 76"/>
                      <a:gd name="T1" fmla="*/ 6 h 18"/>
                      <a:gd name="T2" fmla="*/ 11 w 76"/>
                      <a:gd name="T3" fmla="*/ 1 h 18"/>
                      <a:gd name="T4" fmla="*/ 16 w 76"/>
                      <a:gd name="T5" fmla="*/ 6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9">
                    <a:extLst>
                      <a:ext uri="{FF2B5EF4-FFF2-40B4-BE49-F238E27FC236}">
                        <a16:creationId xmlns:a16="http://schemas.microsoft.com/office/drawing/2014/main" id="{DC5C4A8A-BEAB-3144-86DE-F90CEAC5B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7 h 44"/>
                      <a:gd name="T2" fmla="*/ 5 w 42"/>
                      <a:gd name="T3" fmla="*/ 3 h 44"/>
                      <a:gd name="T4" fmla="*/ 0 w 42"/>
                      <a:gd name="T5" fmla="*/ 7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10">
                    <a:extLst>
                      <a:ext uri="{FF2B5EF4-FFF2-40B4-BE49-F238E27FC236}">
                        <a16:creationId xmlns:a16="http://schemas.microsoft.com/office/drawing/2014/main" id="{9F6EB999-E691-094A-8A63-2B07DA715D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3 w 31"/>
                      <a:gd name="T1" fmla="*/ 7 h 30"/>
                      <a:gd name="T2" fmla="*/ 14 w 31"/>
                      <a:gd name="T3" fmla="*/ 3 h 30"/>
                      <a:gd name="T4" fmla="*/ 3 w 31"/>
                      <a:gd name="T5" fmla="*/ 7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1">
                <a:extLst>
                  <a:ext uri="{FF2B5EF4-FFF2-40B4-BE49-F238E27FC236}">
                    <a16:creationId xmlns:a16="http://schemas.microsoft.com/office/drawing/2014/main" id="{A27FF628-F48F-B147-BDA5-06C6E22A5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>
                  <a:extLst>
                    <a:ext uri="{FF2B5EF4-FFF2-40B4-BE49-F238E27FC236}">
                      <a16:creationId xmlns:a16="http://schemas.microsoft.com/office/drawing/2014/main" id="{B2747E5E-789C-8341-A0E1-430C27E7C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3">
                  <a:extLst>
                    <a:ext uri="{FF2B5EF4-FFF2-40B4-BE49-F238E27FC236}">
                      <a16:creationId xmlns:a16="http://schemas.microsoft.com/office/drawing/2014/main" id="{149A0D82-CA33-3346-90DE-2358B0BAE4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4">
                  <a:extLst>
                    <a:ext uri="{FF2B5EF4-FFF2-40B4-BE49-F238E27FC236}">
                      <a16:creationId xmlns:a16="http://schemas.microsoft.com/office/drawing/2014/main" id="{F93F10DD-E0F9-D340-B19A-C807D8A30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5">
                  <a:extLst>
                    <a:ext uri="{FF2B5EF4-FFF2-40B4-BE49-F238E27FC236}">
                      <a16:creationId xmlns:a16="http://schemas.microsoft.com/office/drawing/2014/main" id="{3608C9A2-4A24-7F47-8F0F-9CEDE3AC47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6">
                  <a:extLst>
                    <a:ext uri="{FF2B5EF4-FFF2-40B4-BE49-F238E27FC236}">
                      <a16:creationId xmlns:a16="http://schemas.microsoft.com/office/drawing/2014/main" id="{9F53DC3B-2E97-5943-B9C9-74A961891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7">
                  <a:extLst>
                    <a:ext uri="{FF2B5EF4-FFF2-40B4-BE49-F238E27FC236}">
                      <a16:creationId xmlns:a16="http://schemas.microsoft.com/office/drawing/2014/main" id="{282A41E1-BD66-D546-A9C0-F215F547D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8">
                  <a:extLst>
                    <a:ext uri="{FF2B5EF4-FFF2-40B4-BE49-F238E27FC236}">
                      <a16:creationId xmlns:a16="http://schemas.microsoft.com/office/drawing/2014/main" id="{8513FFBF-53AF-D441-B5FC-6841D8FBDE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9">
                  <a:extLst>
                    <a:ext uri="{FF2B5EF4-FFF2-40B4-BE49-F238E27FC236}">
                      <a16:creationId xmlns:a16="http://schemas.microsoft.com/office/drawing/2014/main" id="{ADC86E7C-E54C-774F-B654-1170750C2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20">
                  <a:extLst>
                    <a:ext uri="{FF2B5EF4-FFF2-40B4-BE49-F238E27FC236}">
                      <a16:creationId xmlns:a16="http://schemas.microsoft.com/office/drawing/2014/main" id="{EA5286E3-956F-7F4F-8B45-FF5F5EDEC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1">
                  <a:extLst>
                    <a:ext uri="{FF2B5EF4-FFF2-40B4-BE49-F238E27FC236}">
                      <a16:creationId xmlns:a16="http://schemas.microsoft.com/office/drawing/2014/main" id="{D4A94549-4622-0041-98E8-B5730FB92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2">
                  <a:extLst>
                    <a:ext uri="{FF2B5EF4-FFF2-40B4-BE49-F238E27FC236}">
                      <a16:creationId xmlns:a16="http://schemas.microsoft.com/office/drawing/2014/main" id="{C82745DF-B29B-EB4A-B818-F5706AD3E9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3">
                  <a:extLst>
                    <a:ext uri="{FF2B5EF4-FFF2-40B4-BE49-F238E27FC236}">
                      <a16:creationId xmlns:a16="http://schemas.microsoft.com/office/drawing/2014/main" id="{7C9668EF-5216-4846-BF47-0B0CAA21B2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4">
                  <a:extLst>
                    <a:ext uri="{FF2B5EF4-FFF2-40B4-BE49-F238E27FC236}">
                      <a16:creationId xmlns:a16="http://schemas.microsoft.com/office/drawing/2014/main" id="{5D96C48C-393C-1848-84CF-0D1BD9F32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5">
                  <a:extLst>
                    <a:ext uri="{FF2B5EF4-FFF2-40B4-BE49-F238E27FC236}">
                      <a16:creationId xmlns:a16="http://schemas.microsoft.com/office/drawing/2014/main" id="{7B7AF50F-ACDE-AE4D-8A0B-D251CB3BD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6">
                  <a:extLst>
                    <a:ext uri="{FF2B5EF4-FFF2-40B4-BE49-F238E27FC236}">
                      <a16:creationId xmlns:a16="http://schemas.microsoft.com/office/drawing/2014/main" id="{47E03E18-E140-5140-9465-461F5CFEC3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27">
                  <a:extLst>
                    <a:ext uri="{FF2B5EF4-FFF2-40B4-BE49-F238E27FC236}">
                      <a16:creationId xmlns:a16="http://schemas.microsoft.com/office/drawing/2014/main" id="{BE57571D-36FA-5349-972C-7ED27F318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8">
                  <a:extLst>
                    <a:ext uri="{FF2B5EF4-FFF2-40B4-BE49-F238E27FC236}">
                      <a16:creationId xmlns:a16="http://schemas.microsoft.com/office/drawing/2014/main" id="{46EEFE04-8632-E34A-8725-7956D4E97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9">
                  <a:extLst>
                    <a:ext uri="{FF2B5EF4-FFF2-40B4-BE49-F238E27FC236}">
                      <a16:creationId xmlns:a16="http://schemas.microsoft.com/office/drawing/2014/main" id="{F18DE328-D7AA-CB48-B869-14DD942DE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30">
                  <a:extLst>
                    <a:ext uri="{FF2B5EF4-FFF2-40B4-BE49-F238E27FC236}">
                      <a16:creationId xmlns:a16="http://schemas.microsoft.com/office/drawing/2014/main" id="{4A180D17-0AE6-6D4F-A41D-465584C01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31">
                  <a:extLst>
                    <a:ext uri="{FF2B5EF4-FFF2-40B4-BE49-F238E27FC236}">
                      <a16:creationId xmlns:a16="http://schemas.microsoft.com/office/drawing/2014/main" id="{2F715199-6510-1746-BCD2-9CC89315C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32">
                  <a:extLst>
                    <a:ext uri="{FF2B5EF4-FFF2-40B4-BE49-F238E27FC236}">
                      <a16:creationId xmlns:a16="http://schemas.microsoft.com/office/drawing/2014/main" id="{0A49FF0E-EAC8-4E41-AD58-C0A762913D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33">
                <a:extLst>
                  <a:ext uri="{FF2B5EF4-FFF2-40B4-BE49-F238E27FC236}">
                    <a16:creationId xmlns:a16="http://schemas.microsoft.com/office/drawing/2014/main" id="{6F7FE0F7-74F4-9E47-A1CA-27F611FA8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>
                  <a:extLst>
                    <a:ext uri="{FF2B5EF4-FFF2-40B4-BE49-F238E27FC236}">
                      <a16:creationId xmlns:a16="http://schemas.microsoft.com/office/drawing/2014/main" id="{EE5625B8-2BA9-1D4B-B52C-4E7A25F329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5">
                  <a:extLst>
                    <a:ext uri="{FF2B5EF4-FFF2-40B4-BE49-F238E27FC236}">
                      <a16:creationId xmlns:a16="http://schemas.microsoft.com/office/drawing/2014/main" id="{C0856303-FA5F-1C49-B6E2-454F4D4D9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36">
                  <a:extLst>
                    <a:ext uri="{FF2B5EF4-FFF2-40B4-BE49-F238E27FC236}">
                      <a16:creationId xmlns:a16="http://schemas.microsoft.com/office/drawing/2014/main" id="{7F9E1CB1-D5CF-A845-A6A3-086870CCE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37">
                  <a:extLst>
                    <a:ext uri="{FF2B5EF4-FFF2-40B4-BE49-F238E27FC236}">
                      <a16:creationId xmlns:a16="http://schemas.microsoft.com/office/drawing/2014/main" id="{D30E817F-F712-7144-9B8D-139D906FB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38">
                  <a:extLst>
                    <a:ext uri="{FF2B5EF4-FFF2-40B4-BE49-F238E27FC236}">
                      <a16:creationId xmlns:a16="http://schemas.microsoft.com/office/drawing/2014/main" id="{24507304-9BC2-AC47-84E7-977CF2CDAD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39">
                  <a:extLst>
                    <a:ext uri="{FF2B5EF4-FFF2-40B4-BE49-F238E27FC236}">
                      <a16:creationId xmlns:a16="http://schemas.microsoft.com/office/drawing/2014/main" id="{96A0C4B0-B8CD-9E48-B6B8-BD81E3C86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40">
                  <a:extLst>
                    <a:ext uri="{FF2B5EF4-FFF2-40B4-BE49-F238E27FC236}">
                      <a16:creationId xmlns:a16="http://schemas.microsoft.com/office/drawing/2014/main" id="{F4D0244E-2FFC-EB4B-8AA3-12F8B39F9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1">
                  <a:extLst>
                    <a:ext uri="{FF2B5EF4-FFF2-40B4-BE49-F238E27FC236}">
                      <a16:creationId xmlns:a16="http://schemas.microsoft.com/office/drawing/2014/main" id="{50A5B889-4C62-3743-A502-3310CDAA82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2">
                  <a:extLst>
                    <a:ext uri="{FF2B5EF4-FFF2-40B4-BE49-F238E27FC236}">
                      <a16:creationId xmlns:a16="http://schemas.microsoft.com/office/drawing/2014/main" id="{AB14E946-F76C-DF45-BA5F-A77D674ED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3">
                  <a:extLst>
                    <a:ext uri="{FF2B5EF4-FFF2-40B4-BE49-F238E27FC236}">
                      <a16:creationId xmlns:a16="http://schemas.microsoft.com/office/drawing/2014/main" id="{8039EC8B-A7BC-1749-961C-54F0953C7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4">
                  <a:extLst>
                    <a:ext uri="{FF2B5EF4-FFF2-40B4-BE49-F238E27FC236}">
                      <a16:creationId xmlns:a16="http://schemas.microsoft.com/office/drawing/2014/main" id="{260DE22B-B3A9-C24E-BE87-F31554EFB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5">
                  <a:extLst>
                    <a:ext uri="{FF2B5EF4-FFF2-40B4-BE49-F238E27FC236}">
                      <a16:creationId xmlns:a16="http://schemas.microsoft.com/office/drawing/2014/main" id="{04D8B682-7F35-1F45-956D-9C456A541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46">
                  <a:extLst>
                    <a:ext uri="{FF2B5EF4-FFF2-40B4-BE49-F238E27FC236}">
                      <a16:creationId xmlns:a16="http://schemas.microsoft.com/office/drawing/2014/main" id="{DC425B05-F11F-724C-BEF7-3B36F19D99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47">
                  <a:extLst>
                    <a:ext uri="{FF2B5EF4-FFF2-40B4-BE49-F238E27FC236}">
                      <a16:creationId xmlns:a16="http://schemas.microsoft.com/office/drawing/2014/main" id="{9131A0B5-CCA2-E14B-8AB7-E7E518037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8">
                  <a:extLst>
                    <a:ext uri="{FF2B5EF4-FFF2-40B4-BE49-F238E27FC236}">
                      <a16:creationId xmlns:a16="http://schemas.microsoft.com/office/drawing/2014/main" id="{22B32DFD-5771-FB44-A062-B917BFB22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9">
                  <a:extLst>
                    <a:ext uri="{FF2B5EF4-FFF2-40B4-BE49-F238E27FC236}">
                      <a16:creationId xmlns:a16="http://schemas.microsoft.com/office/drawing/2014/main" id="{1D315941-5808-FC4A-817C-2BDAAFF7DD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50">
                  <a:extLst>
                    <a:ext uri="{FF2B5EF4-FFF2-40B4-BE49-F238E27FC236}">
                      <a16:creationId xmlns:a16="http://schemas.microsoft.com/office/drawing/2014/main" id="{39241395-38B3-6F45-8A98-B5F222312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1">
                  <a:extLst>
                    <a:ext uri="{FF2B5EF4-FFF2-40B4-BE49-F238E27FC236}">
                      <a16:creationId xmlns:a16="http://schemas.microsoft.com/office/drawing/2014/main" id="{6399973E-5D24-814A-B355-26C49A8DB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2">
                  <a:extLst>
                    <a:ext uri="{FF2B5EF4-FFF2-40B4-BE49-F238E27FC236}">
                      <a16:creationId xmlns:a16="http://schemas.microsoft.com/office/drawing/2014/main" id="{66E107CE-43D8-D24E-9DC7-CBE79DA060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3">
                  <a:extLst>
                    <a:ext uri="{FF2B5EF4-FFF2-40B4-BE49-F238E27FC236}">
                      <a16:creationId xmlns:a16="http://schemas.microsoft.com/office/drawing/2014/main" id="{E021582E-168C-F54E-B99D-71613A060D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4">
                  <a:extLst>
                    <a:ext uri="{FF2B5EF4-FFF2-40B4-BE49-F238E27FC236}">
                      <a16:creationId xmlns:a16="http://schemas.microsoft.com/office/drawing/2014/main" id="{FE5BFA8D-CAD3-1844-89FE-647237B75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55">
                  <a:extLst>
                    <a:ext uri="{FF2B5EF4-FFF2-40B4-BE49-F238E27FC236}">
                      <a16:creationId xmlns:a16="http://schemas.microsoft.com/office/drawing/2014/main" id="{707D014D-A82F-7846-9B5B-876C10CAC1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56">
                  <a:extLst>
                    <a:ext uri="{FF2B5EF4-FFF2-40B4-BE49-F238E27FC236}">
                      <a16:creationId xmlns:a16="http://schemas.microsoft.com/office/drawing/2014/main" id="{FE153BB8-A169-E94B-BEE4-F34F6C458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57">
                  <a:extLst>
                    <a:ext uri="{FF2B5EF4-FFF2-40B4-BE49-F238E27FC236}">
                      <a16:creationId xmlns:a16="http://schemas.microsoft.com/office/drawing/2014/main" id="{954CD2EB-2396-6B49-8F8B-4866FCFE6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8">
                  <a:extLst>
                    <a:ext uri="{FF2B5EF4-FFF2-40B4-BE49-F238E27FC236}">
                      <a16:creationId xmlns:a16="http://schemas.microsoft.com/office/drawing/2014/main" id="{4B4886E0-0BC6-644E-975D-F4FB74A20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59">
              <a:extLst>
                <a:ext uri="{FF2B5EF4-FFF2-40B4-BE49-F238E27FC236}">
                  <a16:creationId xmlns:a16="http://schemas.microsoft.com/office/drawing/2014/main" id="{D0FDA93A-B2D4-DB46-874B-3791E7DE83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7703958-B791-2943-AA9A-951D80C7B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FED27D3-6D21-B744-B12A-44FDEBC2E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365594C0-D0D1-7E48-9806-0F67C0209E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F3CD2909-CDA2-5445-8CAE-175A4D4935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40C82D83-6E74-0C45-B621-A35F5BA8E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7E52F4-D3D5-1948-A9A3-2A5EA57DE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Osaka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96453826-B54D-074E-B1A1-5A6D6C26BC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GEL 1007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447B8331-81EB-2E46-A10B-08D3274515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Environmental Geology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7AF92BF-67E6-6449-B59B-04F6775B9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Fundamental Concepts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C2471EE-FE8D-1B4A-86ED-776AC86DE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What can the earth support for the long haul?</a:t>
            </a:r>
            <a:endParaRPr lang="en-US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Earth as a set of interconnected systems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Hazardous Earth Processes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4C832E9-234B-5347-8D35-6728E3F9E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Fundamental Concepts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EDE7F53-DA14-2845-9058-F94E9230B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Scientific Knowledge &amp;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Goal: Objective examination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scientific “method”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reliance on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peer reviewed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Uniformitarianism/Actualism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46B34977-E482-E045-A152-B15A1864D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Traditional Environmental Knowledge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046EC9E8-9C55-B543-90D1-45D09F703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Embedded understanding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Indigenous peoples &amp; their life-ways</a:t>
            </a:r>
          </a:p>
          <a:p>
            <a:pPr eaLnBrk="1" hangingPunct="1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Place-based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Culturally integrated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Incorporates important information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historical conditions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location-based adaptations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4CDE6353-11B6-3E4F-8A90-2749B8F4B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Key Concepts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7F76DF87-017A-FF4B-BE06-263EC2180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39BF3B7-2EDC-6C45-B5F2-9CF7EB235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Important Considerations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FF48FFCC-4766-F043-8623-23499404A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Obligations to future generations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Affects of land use are cumulative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Importance of aesthetic considerations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Environmental justice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97ED4EB-9521-A34A-9A1A-8F9377AE0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8223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Environmental Justice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12FBF22-C221-D943-AFD5-FB8F1CF16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6482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environmental health as it relates to: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social standing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wealth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clean environment is a civil right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environmental racism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toxic colonialism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DC9AD30-C8C3-4C43-A37F-44771B14E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Property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B20BC73-4052-164E-9516-B2781B681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usually “owned” by all (or by no one)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poor use due to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open, unregulated access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benefits of use are focused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costs are widely distributed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must be carefully managed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do you hope to gain?</a:t>
            </a:r>
            <a:endParaRPr lang="en-US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1" dirty="0"/>
              <a:t>How does environmental geology relate to your field of study?  (be creative)</a:t>
            </a:r>
          </a:p>
          <a:p>
            <a:r>
              <a:rPr lang="en-US" altLang="en-US" sz="2800" b="1" dirty="0"/>
              <a:t>How has geology impacted your life?</a:t>
            </a:r>
          </a:p>
          <a:p>
            <a:r>
              <a:rPr lang="en-US" altLang="en-US" sz="2800" b="1" dirty="0"/>
              <a:t>What are you curious about?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If you can relate this subject to something that interests you…you will be more successful in this class.</a:t>
            </a:r>
          </a:p>
        </p:txBody>
      </p:sp>
    </p:spTree>
    <p:extLst>
      <p:ext uri="{BB962C8B-B14F-4D97-AF65-F5344CB8AC3E}">
        <p14:creationId xmlns:p14="http://schemas.microsoft.com/office/powerpoint/2010/main" val="148536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6">
            <a:extLst>
              <a:ext uri="{FF2B5EF4-FFF2-40B4-BE49-F238E27FC236}">
                <a16:creationId xmlns:a16="http://schemas.microsoft.com/office/drawing/2014/main" id="{4DA3F1CE-39FA-6B4C-AF76-DE44A66DC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</a:p>
        </p:txBody>
      </p:sp>
      <p:sp>
        <p:nvSpPr>
          <p:cNvPr id="7170" name="Rectangle 1027">
            <a:extLst>
              <a:ext uri="{FF2B5EF4-FFF2-40B4-BE49-F238E27FC236}">
                <a16:creationId xmlns:a16="http://schemas.microsoft.com/office/drawing/2014/main" id="{EB661186-FB18-DE48-8415-7A401D7C8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Mike Phillips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224-0394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Office B-317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mike_phillips@ivcc.edu</a:t>
            </a:r>
          </a:p>
          <a:p>
            <a:pPr lvl="2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put “GEL 1007” in the subject line</a:t>
            </a:r>
          </a:p>
          <a:p>
            <a:pPr lvl="1" eaLnBrk="1" hangingPunct="1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https://facultyweb.ivcc.edu/mphillips/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 courses&gt;GEL 1007</a:t>
            </a:r>
          </a:p>
          <a:p>
            <a:pPr lvl="2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me&gt;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contact info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429568CE-5F84-9C42-B519-16BAFCE7E4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Chapter 1: Philosophy and Fundamental Concepts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EA2E40D-815A-8D46-8A7E-EADE74EF1C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7B34947-F370-E944-8D75-D3D4204E4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Geology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AC6AC755-4436-DC49-A613-14C572355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study of the earth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physical - how the earth works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historical - what the earth was like in the past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A27DCC52-2AAF-AB46-93E1-FCCF0F396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EF9931CB-2B90-964D-A823-420144173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total set of circumstances that surround an individual or community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all physical conditions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social and cultural conditions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06C578C2-3BF0-BD4C-ABE5-DEABA5843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Environmental Geology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285BF0F-BF12-4B48-BBEB-E44822CAE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applied geology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interactions between humans and the earth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0D678E9A-42BE-6746-84B4-631EE7E17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897937" cy="7461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Environmental Geology – </a:t>
            </a:r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areas of focus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49976351-BC3F-CF4B-83AE-559CFBABB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86288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earth materials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hydrologic processes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geologic processes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natural hazards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impacts of human activity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26">
            <a:extLst>
              <a:ext uri="{FF2B5EF4-FFF2-40B4-BE49-F238E27FC236}">
                <a16:creationId xmlns:a16="http://schemas.microsoft.com/office/drawing/2014/main" id="{F36E8EAA-EC0A-F146-B93E-4A7101E4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36525"/>
            <a:ext cx="5845175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1027">
            <a:extLst>
              <a:ext uri="{FF2B5EF4-FFF2-40B4-BE49-F238E27FC236}">
                <a16:creationId xmlns:a16="http://schemas.microsoft.com/office/drawing/2014/main" id="{5E096721-DF92-4541-87DA-4CE78AAB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01_01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32B70F60-DA73-7B4B-96D5-44A7CDB5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0"/>
            <a:ext cx="345916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DDF8A4EF-64D6-9245-9D57-2015D822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3779838"/>
            <a:ext cx="34734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E72A729F-C96D-C84B-A169-B61C42DEB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8" y="930275"/>
            <a:ext cx="8004175" cy="74612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Fundamental Concepts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EBEAEF8-BC45-F34E-AC7C-65C7D3376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8" y="1828800"/>
            <a:ext cx="5656262" cy="48768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Human Population Growth</a:t>
            </a:r>
          </a:p>
          <a:p>
            <a:pPr eaLnBrk="1" hangingPunct="1"/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Number one environmental problem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What is the carrying capacity?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local ecosystem</a:t>
            </a:r>
          </a:p>
          <a:p>
            <a:pPr lvl="1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1154</TotalTime>
  <Words>360</Words>
  <Application>Microsoft Macintosh PowerPoint</Application>
  <PresentationFormat>On-screen Show (4:3)</PresentationFormat>
  <Paragraphs>108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Global</vt:lpstr>
      <vt:lpstr>Blank Presentation</vt:lpstr>
      <vt:lpstr>GEL 1007</vt:lpstr>
      <vt:lpstr>Basics</vt:lpstr>
      <vt:lpstr>Chapter 1: Philosophy and Fundamental Concepts</vt:lpstr>
      <vt:lpstr>Geology</vt:lpstr>
      <vt:lpstr>Environment</vt:lpstr>
      <vt:lpstr>Environmental Geology</vt:lpstr>
      <vt:lpstr>Environmental Geology – areas of focus</vt:lpstr>
      <vt:lpstr>PowerPoint Presentation</vt:lpstr>
      <vt:lpstr>Fundamental Concepts</vt:lpstr>
      <vt:lpstr>Fundamental Concepts</vt:lpstr>
      <vt:lpstr>Fundamental Concepts</vt:lpstr>
      <vt:lpstr>Traditional Environmental Knowledge</vt:lpstr>
      <vt:lpstr>Other Key Concepts</vt:lpstr>
      <vt:lpstr>Important Considerations</vt:lpstr>
      <vt:lpstr>Environmental Justice</vt:lpstr>
      <vt:lpstr>Common Property</vt:lpstr>
      <vt:lpstr>What do you hope to gain?</vt:lpstr>
    </vt:vector>
  </TitlesOfParts>
  <Company>IVCC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Philosophy and Fundamental Concepts</dc:title>
  <dc:creator>Mike Phillips</dc:creator>
  <cp:lastModifiedBy>Michael Phillips</cp:lastModifiedBy>
  <cp:revision>41</cp:revision>
  <dcterms:created xsi:type="dcterms:W3CDTF">2002-05-17T19:55:55Z</dcterms:created>
  <dcterms:modified xsi:type="dcterms:W3CDTF">2020-08-13T22:25:14Z</dcterms:modified>
</cp:coreProperties>
</file>