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2"/>
  </p:notesMasterIdLst>
  <p:sldIdLst>
    <p:sldId id="338" r:id="rId3"/>
    <p:sldId id="300" r:id="rId4"/>
    <p:sldId id="268" r:id="rId5"/>
    <p:sldId id="339" r:id="rId6"/>
    <p:sldId id="301" r:id="rId7"/>
    <p:sldId id="302" r:id="rId8"/>
    <p:sldId id="303" r:id="rId9"/>
    <p:sldId id="341" r:id="rId10"/>
    <p:sldId id="330" r:id="rId11"/>
    <p:sldId id="304" r:id="rId12"/>
    <p:sldId id="340" r:id="rId13"/>
    <p:sldId id="305" r:id="rId14"/>
    <p:sldId id="309" r:id="rId15"/>
    <p:sldId id="306" r:id="rId16"/>
    <p:sldId id="307" r:id="rId17"/>
    <p:sldId id="331" r:id="rId18"/>
    <p:sldId id="308" r:id="rId19"/>
    <p:sldId id="270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420" autoAdjust="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7E1290AF-DE9A-F949-92BB-39E88FA5BD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5" name="Rectangle 1027">
            <a:extLst>
              <a:ext uri="{FF2B5EF4-FFF2-40B4-BE49-F238E27FC236}">
                <a16:creationId xmlns:a16="http://schemas.microsoft.com/office/drawing/2014/main" id="{34F9A141-C6D5-C048-942F-2A7BCA3CDC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51562EE1-337D-384A-9511-E48BCF8A34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F6FCE5BF-A0D4-6F4C-98D5-72026D0B38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7791F3AC-DAAC-4848-A5A6-ABA1A068D2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9" name="Rectangle 1031">
            <a:extLst>
              <a:ext uri="{FF2B5EF4-FFF2-40B4-BE49-F238E27FC236}">
                <a16:creationId xmlns:a16="http://schemas.microsoft.com/office/drawing/2014/main" id="{A305968A-2FAE-4F49-BC0D-7BD05F4B7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4B7EC6-F7AE-3B42-8AA3-D8A3BB5DF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FE335531-6D9D-8848-A663-4ECE38275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D708AC3E-D9D8-D34E-B509-2A428B9CF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7A58024-A808-144A-8661-D8259CD86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148A4A-489F-DF4F-A462-7DCC5B9070DE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63A6D64E-427C-F340-9C20-0BB228837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3BF2CF5C-FF3C-434E-892C-5CEF28C8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F99CA90A-9618-4F42-B72B-10E8C89B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BA0FB6-5459-6B47-B4D0-2DC8C03D8AF2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5BE8DCCB-0450-1844-846F-2CC990DB3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949E23EE-FA15-FE4C-AC00-FA95B7FDB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139A41D1-452D-C342-9FFC-E16E20433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728724-2096-EA4A-94E9-99799726B8CF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F8924107-3CC1-9A4F-8722-DB24F66A7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1170DCAB-22CD-3145-AF3B-05D6F899A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40F98249-5528-1649-AD85-A9836CCA9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B08C8-0CA9-6641-B80A-144743969D41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906A7E0D-D3D5-7A48-A1DF-51DC0DE87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B48DA5BA-D732-A646-8028-B67656004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CFA7EAC8-40FC-5046-A33F-0EE8D7B15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68A530-FC4D-5744-A703-E4DF0049D53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72A0E835-A35B-DC43-AD39-C3CDC436E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BC06C02B-A292-694A-B29B-EAF00C5DD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24740A5F-804C-5244-8962-3036E36F8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52DF6E-04D7-4E4C-9C42-C2913EADFF7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3679042E-5953-B845-8516-8A9B609F1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266827BD-6B1D-314A-AEAE-CEC2A8A97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87B18DEB-BE49-3145-BB05-0342E2BD7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5395F-15F8-2E43-9D5A-E8DCBF1A5167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C1DC5588-C2C9-E041-9799-9663FD151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7CEDC2D9-7FD5-854B-9F60-6316BE330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0183B1FC-B36F-C743-9CD5-FD31CD058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C7053D-6966-7948-9CD8-6C6DB38767EE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FC717B5B-3C90-0E4B-924C-F2B010940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6EA09E1A-D346-B84C-B1C7-B091D845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1B7CF6D4-4E94-904D-8DCE-75A808E28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37F97-3CAD-4049-ACE0-52499ACB847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6E45C9F7-1284-374A-B71F-23D1EE9BC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86282AFE-10DB-2E47-8FD4-BDB3E46B7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FD448D09-CD78-AB40-A56C-7917DAAC0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4F5A61-2A2B-004F-B1E8-1B54D249B8E5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B7EC6-F7AE-3B42-8AA3-D8A3BB5DFEC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6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2EB3D0F2-033E-9740-9C57-B4EBA4AD5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008ABEE2-5D28-F649-8D5F-63CDC8B39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4BBC6AB9-7BA3-7948-867D-F24B29075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5C162-5403-684F-A41D-C51AE70A0A23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33353899-8EC2-124C-95AE-6F7F60B2D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1FDA4C4C-26B5-0C46-B709-6447ABE49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0562B7DD-CC6D-8E40-82D7-7115F3D07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78BB24-0F13-1845-87C0-95A37724CB4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4319B635-EFFB-6C4B-8653-A91B483DF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3017105B-B1EB-984B-B37B-AA5826D45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ED358331-F1AA-4B47-ADFB-446F3C37D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E6EF1E-BA2C-3D40-974C-618A28EDDB8F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4436D777-EB3F-C445-9A6D-E25FF6551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B0F2BC5D-DBE8-D24F-BF31-ED5046DAB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249DDBDC-C576-5445-88F4-7051B0E09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980DDF-97ED-5942-B625-BA9FFFB3EE59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082DC297-96DA-DB49-A9B1-14CDA6014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B255D66E-EFEA-E645-AC60-EBED66570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D11A658E-EE60-394E-A5B6-5BB80A164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6919B7-E92E-6241-8E56-130D7807DBE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BF70EF24-94C8-7E42-BA90-804A7BEC3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C397BF5E-EFEE-7043-941A-47791D52B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5FBB3FC-ACBF-3742-BCBF-1FCB6C2BE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9152F5-1E14-9149-ACAF-22187517F927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5B37277B-52D7-EE45-B667-5A5924419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175ECBD8-AB21-FA4B-A7CA-66AB4BCD8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65793B22-B5CE-6543-B429-217234123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008BC7-7803-4347-BAF7-1B57741CC45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6236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5B37277B-52D7-EE45-B667-5A5924419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175ECBD8-AB21-FA4B-A7CA-66AB4BCD8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65793B22-B5CE-6543-B429-217234123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008BC7-7803-4347-BAF7-1B57741CC45F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C3D0B5-EE67-5341-8E4E-8F7749055D57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758A289-A7E6-A24F-A432-29A1D38DF9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9B0D650-C9DB-B64D-81F1-70651B7D619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07758AD-44F3-144E-AD0E-DF6DCC4C6F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B05A6981-48CC-754A-8246-6279ED082E2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59425E37-5E72-F948-8B27-2BA929B678D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AB3143FE-F4AC-6545-9735-C46AA06E2DF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52824801-9575-1F4E-9A4B-590C7F01746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2E61BA14-CAB7-CD4E-928A-125B68CFB14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>
                  <a:extLst>
                    <a:ext uri="{FF2B5EF4-FFF2-40B4-BE49-F238E27FC236}">
                      <a16:creationId xmlns:a16="http://schemas.microsoft.com/office/drawing/2014/main" id="{B7CD7DEF-BEB5-6F46-B653-058E0AEFBED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>
                  <a:extLst>
                    <a:ext uri="{FF2B5EF4-FFF2-40B4-BE49-F238E27FC236}">
                      <a16:creationId xmlns:a16="http://schemas.microsoft.com/office/drawing/2014/main" id="{E4170CF3-2CD4-6D4E-AAEE-DD7BC993B0C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id="{1D165085-A05C-ED4C-99FB-2F8D4C1DE63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A124CB56-1062-F34C-8E85-91EC19A08AC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5E0F236B-95CC-8743-B716-B5EE6CDBBB9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30CA40F4-3061-C947-AE01-97934832048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>
                  <a:extLst>
                    <a:ext uri="{FF2B5EF4-FFF2-40B4-BE49-F238E27FC236}">
                      <a16:creationId xmlns:a16="http://schemas.microsoft.com/office/drawing/2014/main" id="{110103C5-04BD-E041-8939-09BB7B2B8D4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>
                  <a:extLst>
                    <a:ext uri="{FF2B5EF4-FFF2-40B4-BE49-F238E27FC236}">
                      <a16:creationId xmlns:a16="http://schemas.microsoft.com/office/drawing/2014/main" id="{D613023F-956D-0044-9042-113B1AC0E0D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F6596B20-2CAC-E04E-A825-D70F73B768F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DB897CCE-BD2F-2D4C-B481-DC7266C7DDF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65E677E2-ECFB-E64A-AFBC-61F63F8FF1B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B8EE643E-D482-654E-A717-067B055F487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940A7F53-3DFE-1D41-AC8F-F6C7E69A41D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B2C4AA10-A00A-3045-8E72-8B86DF7260A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>
                  <a:extLst>
                    <a:ext uri="{FF2B5EF4-FFF2-40B4-BE49-F238E27FC236}">
                      <a16:creationId xmlns:a16="http://schemas.microsoft.com/office/drawing/2014/main" id="{7D96B294-0DDE-454E-A691-9FC8D4A8462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9D3B6912-FE4B-EA4E-A64E-23D421D1789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A12CF4E3-89ED-6C4B-BCBB-5B580C36372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865056C9-BDC1-924A-8A33-D3A4E7E017A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0B46E61D-7CBF-C94E-8945-5B314CE5593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C7EF0757-52E5-1446-8DF9-E062B5D21A6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0E355B6C-4B4B-004F-88D8-66B7300169C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C6F50EF3-18AD-CA41-85C9-A91CCF0208F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B92C0ED2-6D97-0249-845C-DBE92B14767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1D65969B-2745-E64B-BC1D-CEC896C46C3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3C0D676A-6E6D-524D-99D8-D3BA3DFA89A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2B4CCF9F-D7A6-A846-BA43-F79A80BCF86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D7EE19FD-E2AE-BF42-B3FD-2234DFA87B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FD80F20B-FDC6-4740-A53A-C58C47102DE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DA6B28E5-81CC-4C44-9976-0EE30DA6E8E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F848DABE-28D7-8D42-8EDA-9E39365AD25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8D7EBB69-B728-BC4C-8432-FDA42CD176B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00196969-F787-8F44-8EF1-5D301D08673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63E8713C-7EB9-684E-8E18-24FDF51E35F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1444EF2A-930F-6347-91AB-341734D11B7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2DF7D78E-22FF-4047-89B1-D83EA3FC43C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B88D92C9-970E-7D47-A294-1D45D7F40DA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27195F53-7AF3-8442-B199-18DF3042B8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>
                  <a:extLst>
                    <a:ext uri="{FF2B5EF4-FFF2-40B4-BE49-F238E27FC236}">
                      <a16:creationId xmlns:a16="http://schemas.microsoft.com/office/drawing/2014/main" id="{264A89B6-B2EA-D944-B9FA-6C7FBAB87B8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>
                  <a:extLst>
                    <a:ext uri="{FF2B5EF4-FFF2-40B4-BE49-F238E27FC236}">
                      <a16:creationId xmlns:a16="http://schemas.microsoft.com/office/drawing/2014/main" id="{4334FB48-7382-4C45-AC10-399454F7F02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5A7F4CDF-F2BB-2748-82BE-0D13567E899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9E9BCF7A-744B-3D43-849C-00927AA4E9C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9844ABD8-321E-064C-A3C6-86946FB9BAD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19E7A4B0-2345-CF42-BC12-BCB54139D15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EDC85DEC-CC67-5F46-981E-C200592D938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2FB27137-7906-3047-A189-A446791B1C9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AA1B53DE-014A-0C4E-8B3B-138E033E7E5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D9DA8A1B-C67A-3142-B757-CA886944371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>
                  <a:extLst>
                    <a:ext uri="{FF2B5EF4-FFF2-40B4-BE49-F238E27FC236}">
                      <a16:creationId xmlns:a16="http://schemas.microsoft.com/office/drawing/2014/main" id="{27E82859-8FBA-D942-A5A8-244AA0AE8C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2FAC4812-3BC2-4C46-95E9-088723194B0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38A6B2BA-CDEA-8C4A-B251-097D854AA9E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95182AB9-A8A2-7249-AE8A-5B1E9E3F322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F6532D65-4811-8342-928C-D784D16370A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>
                <a:extLst>
                  <a:ext uri="{FF2B5EF4-FFF2-40B4-BE49-F238E27FC236}">
                    <a16:creationId xmlns:a16="http://schemas.microsoft.com/office/drawing/2014/main" id="{4C634092-6E75-0641-9241-467F68EFDBC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>
                  <a:extLst>
                    <a:ext uri="{FF2B5EF4-FFF2-40B4-BE49-F238E27FC236}">
                      <a16:creationId xmlns:a16="http://schemas.microsoft.com/office/drawing/2014/main" id="{C12ABBB9-B4EA-DD4A-AC51-6836C6E782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>
                  <a:extLst>
                    <a:ext uri="{FF2B5EF4-FFF2-40B4-BE49-F238E27FC236}">
                      <a16:creationId xmlns:a16="http://schemas.microsoft.com/office/drawing/2014/main" id="{02CE3DDE-CA17-1549-AEBA-8545AC234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9467B3D1-2213-824A-8A12-412E6AAA1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>
                  <a:extLst>
                    <a:ext uri="{FF2B5EF4-FFF2-40B4-BE49-F238E27FC236}">
                      <a16:creationId xmlns:a16="http://schemas.microsoft.com/office/drawing/2014/main" id="{CF6CAB5A-C22A-8445-9882-40A0F8D50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>
                  <a:extLst>
                    <a:ext uri="{FF2B5EF4-FFF2-40B4-BE49-F238E27FC236}">
                      <a16:creationId xmlns:a16="http://schemas.microsoft.com/office/drawing/2014/main" id="{84B9EC97-9ABB-6B4E-9D78-7832FCC02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>
                  <a:extLst>
                    <a:ext uri="{FF2B5EF4-FFF2-40B4-BE49-F238E27FC236}">
                      <a16:creationId xmlns:a16="http://schemas.microsoft.com/office/drawing/2014/main" id="{7C2DED76-8224-C24D-A44F-E593366CB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7EE4D09E-9A53-A541-AE05-D9DF28D5C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>
                  <a:extLst>
                    <a:ext uri="{FF2B5EF4-FFF2-40B4-BE49-F238E27FC236}">
                      <a16:creationId xmlns:a16="http://schemas.microsoft.com/office/drawing/2014/main" id="{1A54F0E3-42CB-224A-BB09-FDCE5A222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>
                  <a:extLst>
                    <a:ext uri="{FF2B5EF4-FFF2-40B4-BE49-F238E27FC236}">
                      <a16:creationId xmlns:a16="http://schemas.microsoft.com/office/drawing/2014/main" id="{F3E2B13A-87E6-7B44-8837-C99F02C22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>
                  <a:extLst>
                    <a:ext uri="{FF2B5EF4-FFF2-40B4-BE49-F238E27FC236}">
                      <a16:creationId xmlns:a16="http://schemas.microsoft.com/office/drawing/2014/main" id="{871C47B2-97BC-FB48-986F-E6D2B53CE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>
                  <a:extLst>
                    <a:ext uri="{FF2B5EF4-FFF2-40B4-BE49-F238E27FC236}">
                      <a16:creationId xmlns:a16="http://schemas.microsoft.com/office/drawing/2014/main" id="{E9CAD8CE-8DCC-B147-B10C-C05603723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>
                <a:extLst>
                  <a:ext uri="{FF2B5EF4-FFF2-40B4-BE49-F238E27FC236}">
                    <a16:creationId xmlns:a16="http://schemas.microsoft.com/office/drawing/2014/main" id="{D0E2C9FC-F98E-594F-A3EA-8C53B6C6DBC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>
                  <a:extLst>
                    <a:ext uri="{FF2B5EF4-FFF2-40B4-BE49-F238E27FC236}">
                      <a16:creationId xmlns:a16="http://schemas.microsoft.com/office/drawing/2014/main" id="{3FF32117-E12B-244A-8C17-F317D26D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>
                  <a:extLst>
                    <a:ext uri="{FF2B5EF4-FFF2-40B4-BE49-F238E27FC236}">
                      <a16:creationId xmlns:a16="http://schemas.microsoft.com/office/drawing/2014/main" id="{97FE1A9A-44B2-094A-AA64-5411F145BA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>
                  <a:extLst>
                    <a:ext uri="{FF2B5EF4-FFF2-40B4-BE49-F238E27FC236}">
                      <a16:creationId xmlns:a16="http://schemas.microsoft.com/office/drawing/2014/main" id="{C294855B-AADC-DF4A-B162-672DAB5BE6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>
                  <a:extLst>
                    <a:ext uri="{FF2B5EF4-FFF2-40B4-BE49-F238E27FC236}">
                      <a16:creationId xmlns:a16="http://schemas.microsoft.com/office/drawing/2014/main" id="{5826C07F-B7C7-D944-A40A-AC7808A9A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>
                  <a:extLst>
                    <a:ext uri="{FF2B5EF4-FFF2-40B4-BE49-F238E27FC236}">
                      <a16:creationId xmlns:a16="http://schemas.microsoft.com/office/drawing/2014/main" id="{D72F4CC0-660A-BC48-B1CB-6D78B82DB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>
                  <a:extLst>
                    <a:ext uri="{FF2B5EF4-FFF2-40B4-BE49-F238E27FC236}">
                      <a16:creationId xmlns:a16="http://schemas.microsoft.com/office/drawing/2014/main" id="{B3DC1E7A-08BF-D94E-A5AF-5CBD16DB0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>
                  <a:extLst>
                    <a:ext uri="{FF2B5EF4-FFF2-40B4-BE49-F238E27FC236}">
                      <a16:creationId xmlns:a16="http://schemas.microsoft.com/office/drawing/2014/main" id="{6C9BF5A1-8754-9648-86DB-541DB3190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>
                  <a:extLst>
                    <a:ext uri="{FF2B5EF4-FFF2-40B4-BE49-F238E27FC236}">
                      <a16:creationId xmlns:a16="http://schemas.microsoft.com/office/drawing/2014/main" id="{DA7B21D3-A837-1A44-B85C-E08D0B70A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>
                  <a:extLst>
                    <a:ext uri="{FF2B5EF4-FFF2-40B4-BE49-F238E27FC236}">
                      <a16:creationId xmlns:a16="http://schemas.microsoft.com/office/drawing/2014/main" id="{E8006F12-74E2-E742-A545-CD32FF375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>
                  <a:extLst>
                    <a:ext uri="{FF2B5EF4-FFF2-40B4-BE49-F238E27FC236}">
                      <a16:creationId xmlns:a16="http://schemas.microsoft.com/office/drawing/2014/main" id="{ACD503CF-298A-C04D-A9D0-5A1C65DC9B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>
                  <a:extLst>
                    <a:ext uri="{FF2B5EF4-FFF2-40B4-BE49-F238E27FC236}">
                      <a16:creationId xmlns:a16="http://schemas.microsoft.com/office/drawing/2014/main" id="{87297FC5-EDC1-5D49-818B-35639EEB4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>
                  <a:extLst>
                    <a:ext uri="{FF2B5EF4-FFF2-40B4-BE49-F238E27FC236}">
                      <a16:creationId xmlns:a16="http://schemas.microsoft.com/office/drawing/2014/main" id="{360B0FAA-09A1-B14C-B313-C9E98C1B4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>
                  <a:extLst>
                    <a:ext uri="{FF2B5EF4-FFF2-40B4-BE49-F238E27FC236}">
                      <a16:creationId xmlns:a16="http://schemas.microsoft.com/office/drawing/2014/main" id="{0E48350A-B1E5-6844-8BB1-CEA1A0F87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>
                  <a:extLst>
                    <a:ext uri="{FF2B5EF4-FFF2-40B4-BE49-F238E27FC236}">
                      <a16:creationId xmlns:a16="http://schemas.microsoft.com/office/drawing/2014/main" id="{BA63E304-2872-E04A-B73D-80CCE2BA9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>
                  <a:extLst>
                    <a:ext uri="{FF2B5EF4-FFF2-40B4-BE49-F238E27FC236}">
                      <a16:creationId xmlns:a16="http://schemas.microsoft.com/office/drawing/2014/main" id="{49FDE942-841A-A448-8328-9F9625482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>
              <a:extLst>
                <a:ext uri="{FF2B5EF4-FFF2-40B4-BE49-F238E27FC236}">
                  <a16:creationId xmlns:a16="http://schemas.microsoft.com/office/drawing/2014/main" id="{02CE3996-48A0-0744-B37F-A4F8475C65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4BBBE4A4-4F0B-DC4D-9D82-194F63F1D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C082CED3-A95E-734F-8D0A-CD177CF42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1F2045DE-8567-634F-8780-6DA5D4F54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191ABF-C2AA-1E4D-A3E5-095F1EF24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86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80449-ED04-B047-A326-1AECD515E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7F9DD-10D7-5140-9DB8-23D66F6E7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9AEE8-6349-BD44-88A5-515B2D17B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6882-3188-5742-B353-334EEFD15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5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BB90D-D539-894B-9484-7FD400BFD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3C4DA-6189-D645-98B2-01E92713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5DC89-3BB0-EB4C-AED4-B8322B5F0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CC71-D2D0-DC4A-AB90-5040D00E4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1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37B87-F9AF-3E4F-A32B-78A8B71EB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5A585-D1B5-F641-9C53-9611E0AF9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0384B1-53E1-F949-AC21-7E432EA06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DA39-8544-0146-BC31-109A883F8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3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4D3E2-F052-B646-8677-BD1ED8AFE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77694-2B1A-064F-B931-31EEF3C39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5A8B8-988A-7048-B93F-7FB994CAC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E2CB-E0A8-6743-8857-DB81E54BC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80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6EDAE-ABA7-2043-B2EC-A0469174F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AFF18B-8CA9-E143-99A8-2E0DB82B5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DCB8D-6A24-D445-A263-91652DB95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A283-94ED-1E45-9467-CA739AE1A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5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5C8AD-386F-5544-A837-897DE2DD6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D30FB-3247-A741-90EA-2B9DA153E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83334-74C7-AF4D-9DBB-8F0148F76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4296A-5E09-6246-B3CE-CDF70ED37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2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0F1CBE-8357-E045-A39B-28F26EDFE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3CC49E-084D-094D-A412-EED322A45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09216D-8EFC-8F49-AC9D-CB2BF7657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093D-B1FE-3440-8DF6-DBFC608C3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63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C4FACC-F1A2-2C4A-97F1-BA7E3E4A2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B8A5D4-EF74-C748-B641-5233511E9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FA67D8-D61E-0F42-9442-51742FAC3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4887-345C-5B4E-B138-0AD5F12B2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29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05A00C-845B-DB49-AEC8-F777E5080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9F6EBA-070C-9248-B51A-FC0C7A286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C23F50-862C-7346-B3B1-5412D0671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8C41-B6F0-184D-B356-F8B5A84EE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8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C4796-5090-7642-A9D8-E23BEA073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76E35-6E29-0C47-A159-A4AFC7CEE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54F13-4012-B843-B68D-F811843D0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DFCF-E436-2B4C-9900-A02CA091B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32D9B7-1132-7749-9282-58BFE3F40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ABD5B-37D4-184E-8E09-64B3BAA50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13950-3B85-B345-B7BE-AF827DE42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6183-57EB-1145-A87D-FA1BBB68E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80958-8CAC-CF41-86AD-F5AA69AEA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2B8A2-98E0-5243-970C-95AD227DE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266D9-E302-0043-A130-5E858A72F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EB9D-E432-8F4B-8FAF-C1731FDB8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75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8E9FA6-4FC0-044E-BA54-2B8B76A47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4B132-6C7D-684E-A6C0-E2415FFDF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49E7F-70DD-0443-BC7F-FC0D2216E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EC97-384C-D046-B738-166F5B180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86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90BE09-C622-784E-A952-D4299102D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AE101-0909-834A-A4D7-3AD903FD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61EEF-DA5C-1C48-85CA-B5DA5E064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E72C-7FAE-2545-AA9B-F9D4763E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3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C7EBB8-7B63-014A-AC39-09307B12E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96C47-6112-CC4C-B680-F68C39638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D29DC-85B7-014E-8BDD-6604A894A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2F69-A7E9-F445-B158-C0AF945E1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CC567-F78A-3F4E-876C-07389A931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40006-542A-3944-ADA9-84096B748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420E6-6087-364C-8D31-618AD199C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726C-D88D-CE48-879C-12C17A71A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30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D1F191-BEAB-D04F-8E19-962F77B1D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9E1EEE-5141-D743-AA5E-8CB0EAF0E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5CD67-182B-9144-A9F7-017C28B86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FBA3-39DB-0244-9256-CE32391B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1EFD61-7218-0C46-962A-A74158242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51CDC0-E5BA-9647-A518-17CDE9EBD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CF112C-A320-B946-AF7E-34D37F2C1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C3A1-A2D9-EA4D-8DAF-673C92879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0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159C0C-B61E-944B-B35C-537385012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C72B18-5304-B54D-AD53-EB679254D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601FCD-7C2C-5245-A6F8-886250889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FD52-F649-C541-A324-E433EF5C7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0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2047C-0C17-D94B-9404-308ED31C4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3A518-391C-CD4F-B40B-29E7C08CD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45853-DECC-B447-BAC1-87BB3CBF4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DD46-FBDA-CC4F-98DD-CE15F8459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3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7A17-742A-434D-8394-531FF1A98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825BC-7BAC-E241-B517-7DF99552A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F4DB3-3151-0B4C-B854-F5C6FDE6C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7E54-6A9D-B940-B927-E05AA3434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0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8AD113-8D31-9045-9133-C3FF6F6B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820D65-4812-1D4F-BBA6-30EB331A5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F7E8A6C-4706-2F46-8B8F-FD38269A4F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641BBF87-F43B-8B4F-BE53-A29248519E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891D5046-1C15-CB4D-AA08-D0D250E62A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8707183-B41C-BB46-AD4A-CE1CD90EF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0FE7FA2C-422F-1942-BD58-20C83163FBB4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0915F374-A0DF-004D-8C01-CB84D6771C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247C0EED-FB95-1D43-BF79-32204DBE57E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518D3A2B-F5B3-D04F-B4EE-AF0F00EE3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331E9ABD-79ED-9C4E-A469-E3E1212E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CD33643A-C483-B743-B40E-20D03EDB0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2 w 15"/>
                      <a:gd name="T1" fmla="*/ 4 h 23"/>
                      <a:gd name="T2" fmla="*/ 7 w 15"/>
                      <a:gd name="T3" fmla="*/ 2 h 23"/>
                      <a:gd name="T4" fmla="*/ 6 w 15"/>
                      <a:gd name="T5" fmla="*/ 6 h 23"/>
                      <a:gd name="T6" fmla="*/ 2 w 15"/>
                      <a:gd name="T7" fmla="*/ 4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B2BA4B9F-FC2A-5840-B8D2-31DA6A730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1 w 20"/>
                      <a:gd name="T1" fmla="*/ 5 h 23"/>
                      <a:gd name="T2" fmla="*/ 5 w 20"/>
                      <a:gd name="T3" fmla="*/ 1 h 23"/>
                      <a:gd name="T4" fmla="*/ 3 w 20"/>
                      <a:gd name="T5" fmla="*/ 7 h 23"/>
                      <a:gd name="T6" fmla="*/ 1 w 20"/>
                      <a:gd name="T7" fmla="*/ 5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141B26C0-576C-FD4E-A74C-851277B1A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2569193F-A84C-814B-9061-BCADD9D3BE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D1AB6CB7-9641-1B4A-97FD-B45EE9685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21ACD6EE-5E0C-0F46-B4F7-237A490864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94B8E3A7-047B-B14D-9F92-F60F24771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078C5596-8BAA-4140-9810-1ADC8D124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99780F9C-06BF-0444-A197-0440D828B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A8C39C54-2452-1B40-B690-735A4ECBB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2AF38B86-4479-A546-BAC2-D676FB601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44E55D65-ABF9-F84C-BD49-2C60E7A077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321F6B90-629F-1549-9F7A-CBC4A2E990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11CB9890-3312-EB45-A168-8AE4DB015F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513DDEA4-AD6D-FE42-A73F-7FD2778640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3A18968A-4DCB-EA47-BE04-837F5CBCD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B630A8DE-A733-A245-BC82-78D002EC1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3 w 26"/>
                      <a:gd name="T1" fmla="*/ 5 h 22"/>
                      <a:gd name="T2" fmla="*/ 6 w 26"/>
                      <a:gd name="T3" fmla="*/ 0 h 22"/>
                      <a:gd name="T4" fmla="*/ 6 w 26"/>
                      <a:gd name="T5" fmla="*/ 8 h 22"/>
                      <a:gd name="T6" fmla="*/ 3 w 26"/>
                      <a:gd name="T7" fmla="*/ 5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7758059A-DFCD-D04C-B571-56090AF7A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8C684BCC-10E6-0F4F-88DD-7A872B7A5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94E6622E-8B88-BA43-8E83-E491611A93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F4194922-47D6-F842-9E29-BC744F7E6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A75D32D9-E850-9B45-986F-04BF42AE9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97989912-9536-2544-AD04-6CC948B90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7F89977C-F64B-A74A-B233-3F5099C7E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3 w 471"/>
                      <a:gd name="T1" fmla="*/ 178 h 281"/>
                      <a:gd name="T2" fmla="*/ 15 w 471"/>
                      <a:gd name="T3" fmla="*/ 159 h 281"/>
                      <a:gd name="T4" fmla="*/ 14 w 471"/>
                      <a:gd name="T5" fmla="*/ 156 h 281"/>
                      <a:gd name="T6" fmla="*/ 10 w 471"/>
                      <a:gd name="T7" fmla="*/ 139 h 281"/>
                      <a:gd name="T8" fmla="*/ 3 w 471"/>
                      <a:gd name="T9" fmla="*/ 137 h 281"/>
                      <a:gd name="T10" fmla="*/ 0 w 471"/>
                      <a:gd name="T11" fmla="*/ 122 h 281"/>
                      <a:gd name="T12" fmla="*/ 8 w 471"/>
                      <a:gd name="T13" fmla="*/ 115 h 281"/>
                      <a:gd name="T14" fmla="*/ 4 w 471"/>
                      <a:gd name="T15" fmla="*/ 105 h 281"/>
                      <a:gd name="T16" fmla="*/ 1 w 471"/>
                      <a:gd name="T17" fmla="*/ 102 h 281"/>
                      <a:gd name="T18" fmla="*/ 18 w 471"/>
                      <a:gd name="T19" fmla="*/ 76 h 281"/>
                      <a:gd name="T20" fmla="*/ 28 w 471"/>
                      <a:gd name="T21" fmla="*/ 61 h 281"/>
                      <a:gd name="T22" fmla="*/ 27 w 471"/>
                      <a:gd name="T23" fmla="*/ 45 h 281"/>
                      <a:gd name="T24" fmla="*/ 15 w 471"/>
                      <a:gd name="T25" fmla="*/ 27 h 281"/>
                      <a:gd name="T26" fmla="*/ 13 w 471"/>
                      <a:gd name="T27" fmla="*/ 20 h 281"/>
                      <a:gd name="T28" fmla="*/ 17 w 471"/>
                      <a:gd name="T29" fmla="*/ 23 h 281"/>
                      <a:gd name="T30" fmla="*/ 30 w 471"/>
                      <a:gd name="T31" fmla="*/ 22 h 281"/>
                      <a:gd name="T32" fmla="*/ 41 w 471"/>
                      <a:gd name="T33" fmla="*/ 7 h 281"/>
                      <a:gd name="T34" fmla="*/ 52 w 471"/>
                      <a:gd name="T35" fmla="*/ 0 h 281"/>
                      <a:gd name="T36" fmla="*/ 56 w 471"/>
                      <a:gd name="T37" fmla="*/ 1 h 281"/>
                      <a:gd name="T38" fmla="*/ 58 w 471"/>
                      <a:gd name="T39" fmla="*/ 6 h 281"/>
                      <a:gd name="T40" fmla="*/ 62 w 471"/>
                      <a:gd name="T41" fmla="*/ 3 h 281"/>
                      <a:gd name="T42" fmla="*/ 70 w 471"/>
                      <a:gd name="T43" fmla="*/ 5 h 281"/>
                      <a:gd name="T44" fmla="*/ 74 w 471"/>
                      <a:gd name="T45" fmla="*/ 6 h 281"/>
                      <a:gd name="T46" fmla="*/ 90 w 471"/>
                      <a:gd name="T47" fmla="*/ 9 h 281"/>
                      <a:gd name="T48" fmla="*/ 98 w 471"/>
                      <a:gd name="T49" fmla="*/ 15 h 281"/>
                      <a:gd name="T50" fmla="*/ 106 w 471"/>
                      <a:gd name="T51" fmla="*/ 11 h 281"/>
                      <a:gd name="T52" fmla="*/ 110 w 471"/>
                      <a:gd name="T53" fmla="*/ 9 h 281"/>
                      <a:gd name="T54" fmla="*/ 124 w 471"/>
                      <a:gd name="T55" fmla="*/ 9 h 281"/>
                      <a:gd name="T56" fmla="*/ 134 w 471"/>
                      <a:gd name="T57" fmla="*/ 20 h 281"/>
                      <a:gd name="T58" fmla="*/ 147 w 471"/>
                      <a:gd name="T59" fmla="*/ 38 h 281"/>
                      <a:gd name="T60" fmla="*/ 156 w 471"/>
                      <a:gd name="T61" fmla="*/ 45 h 281"/>
                      <a:gd name="T62" fmla="*/ 163 w 471"/>
                      <a:gd name="T63" fmla="*/ 43 h 281"/>
                      <a:gd name="T64" fmla="*/ 171 w 471"/>
                      <a:gd name="T65" fmla="*/ 41 h 281"/>
                      <a:gd name="T66" fmla="*/ 184 w 471"/>
                      <a:gd name="T67" fmla="*/ 45 h 281"/>
                      <a:gd name="T68" fmla="*/ 190 w 471"/>
                      <a:gd name="T69" fmla="*/ 52 h 281"/>
                      <a:gd name="T70" fmla="*/ 196 w 471"/>
                      <a:gd name="T71" fmla="*/ 57 h 281"/>
                      <a:gd name="T72" fmla="*/ 202 w 471"/>
                      <a:gd name="T73" fmla="*/ 71 h 281"/>
                      <a:gd name="T74" fmla="*/ 204 w 471"/>
                      <a:gd name="T75" fmla="*/ 76 h 281"/>
                      <a:gd name="T76" fmla="*/ 206 w 471"/>
                      <a:gd name="T77" fmla="*/ 80 h 281"/>
                      <a:gd name="T78" fmla="*/ 197 w 471"/>
                      <a:gd name="T79" fmla="*/ 90 h 281"/>
                      <a:gd name="T80" fmla="*/ 204 w 471"/>
                      <a:gd name="T81" fmla="*/ 90 h 281"/>
                      <a:gd name="T82" fmla="*/ 217 w 471"/>
                      <a:gd name="T83" fmla="*/ 99 h 281"/>
                      <a:gd name="T84" fmla="*/ 231 w 471"/>
                      <a:gd name="T85" fmla="*/ 100 h 281"/>
                      <a:gd name="T86" fmla="*/ 241 w 471"/>
                      <a:gd name="T87" fmla="*/ 107 h 281"/>
                      <a:gd name="T88" fmla="*/ 243 w 471"/>
                      <a:gd name="T89" fmla="*/ 110 h 281"/>
                      <a:gd name="T90" fmla="*/ 243 w 471"/>
                      <a:gd name="T91" fmla="*/ 112 h 281"/>
                      <a:gd name="T92" fmla="*/ 250 w 471"/>
                      <a:gd name="T93" fmla="*/ 110 h 281"/>
                      <a:gd name="T94" fmla="*/ 254 w 471"/>
                      <a:gd name="T95" fmla="*/ 109 h 281"/>
                      <a:gd name="T96" fmla="*/ 279 w 471"/>
                      <a:gd name="T97" fmla="*/ 118 h 281"/>
                      <a:gd name="T98" fmla="*/ 284 w 471"/>
                      <a:gd name="T99" fmla="*/ 127 h 281"/>
                      <a:gd name="T100" fmla="*/ 295 w 471"/>
                      <a:gd name="T101" fmla="*/ 128 h 281"/>
                      <a:gd name="T102" fmla="*/ 299 w 471"/>
                      <a:gd name="T103" fmla="*/ 137 h 281"/>
                      <a:gd name="T104" fmla="*/ 286 w 471"/>
                      <a:gd name="T105" fmla="*/ 164 h 281"/>
                      <a:gd name="T106" fmla="*/ 276 w 471"/>
                      <a:gd name="T107" fmla="*/ 17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95B0EF94-E53F-AC44-AA6B-69CA6D669C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173 w 984"/>
                      <a:gd name="T1" fmla="*/ 2 h 844"/>
                      <a:gd name="T2" fmla="*/ 214 w 984"/>
                      <a:gd name="T3" fmla="*/ 11 h 844"/>
                      <a:gd name="T4" fmla="*/ 235 w 984"/>
                      <a:gd name="T5" fmla="*/ 13 h 844"/>
                      <a:gd name="T6" fmla="*/ 247 w 984"/>
                      <a:gd name="T7" fmla="*/ 44 h 844"/>
                      <a:gd name="T8" fmla="*/ 250 w 984"/>
                      <a:gd name="T9" fmla="*/ 30 h 844"/>
                      <a:gd name="T10" fmla="*/ 259 w 984"/>
                      <a:gd name="T11" fmla="*/ 23 h 844"/>
                      <a:gd name="T12" fmla="*/ 274 w 984"/>
                      <a:gd name="T13" fmla="*/ 42 h 844"/>
                      <a:gd name="T14" fmla="*/ 291 w 984"/>
                      <a:gd name="T15" fmla="*/ 33 h 844"/>
                      <a:gd name="T16" fmla="*/ 301 w 984"/>
                      <a:gd name="T17" fmla="*/ 29 h 844"/>
                      <a:gd name="T18" fmla="*/ 325 w 984"/>
                      <a:gd name="T19" fmla="*/ 1 h 844"/>
                      <a:gd name="T20" fmla="*/ 341 w 984"/>
                      <a:gd name="T21" fmla="*/ 23 h 844"/>
                      <a:gd name="T22" fmla="*/ 341 w 984"/>
                      <a:gd name="T23" fmla="*/ 44 h 844"/>
                      <a:gd name="T24" fmla="*/ 337 w 984"/>
                      <a:gd name="T25" fmla="*/ 53 h 844"/>
                      <a:gd name="T26" fmla="*/ 327 w 984"/>
                      <a:gd name="T27" fmla="*/ 54 h 844"/>
                      <a:gd name="T28" fmla="*/ 325 w 984"/>
                      <a:gd name="T29" fmla="*/ 62 h 844"/>
                      <a:gd name="T30" fmla="*/ 342 w 984"/>
                      <a:gd name="T31" fmla="*/ 76 h 844"/>
                      <a:gd name="T32" fmla="*/ 335 w 984"/>
                      <a:gd name="T33" fmla="*/ 108 h 844"/>
                      <a:gd name="T34" fmla="*/ 354 w 984"/>
                      <a:gd name="T35" fmla="*/ 139 h 844"/>
                      <a:gd name="T36" fmla="*/ 365 w 984"/>
                      <a:gd name="T37" fmla="*/ 151 h 844"/>
                      <a:gd name="T38" fmla="*/ 354 w 984"/>
                      <a:gd name="T39" fmla="*/ 151 h 844"/>
                      <a:gd name="T40" fmla="*/ 318 w 984"/>
                      <a:gd name="T41" fmla="*/ 127 h 844"/>
                      <a:gd name="T42" fmla="*/ 289 w 984"/>
                      <a:gd name="T43" fmla="*/ 135 h 844"/>
                      <a:gd name="T44" fmla="*/ 252 w 984"/>
                      <a:gd name="T45" fmla="*/ 148 h 844"/>
                      <a:gd name="T46" fmla="*/ 274 w 984"/>
                      <a:gd name="T47" fmla="*/ 194 h 844"/>
                      <a:gd name="T48" fmla="*/ 303 w 984"/>
                      <a:gd name="T49" fmla="*/ 205 h 844"/>
                      <a:gd name="T50" fmla="*/ 315 w 984"/>
                      <a:gd name="T51" fmla="*/ 184 h 844"/>
                      <a:gd name="T52" fmla="*/ 330 w 984"/>
                      <a:gd name="T53" fmla="*/ 191 h 844"/>
                      <a:gd name="T54" fmla="*/ 327 w 984"/>
                      <a:gd name="T55" fmla="*/ 211 h 844"/>
                      <a:gd name="T56" fmla="*/ 342 w 984"/>
                      <a:gd name="T57" fmla="*/ 225 h 844"/>
                      <a:gd name="T58" fmla="*/ 358 w 984"/>
                      <a:gd name="T59" fmla="*/ 221 h 844"/>
                      <a:gd name="T60" fmla="*/ 394 w 984"/>
                      <a:gd name="T61" fmla="*/ 270 h 844"/>
                      <a:gd name="T62" fmla="*/ 402 w 984"/>
                      <a:gd name="T63" fmla="*/ 277 h 844"/>
                      <a:gd name="T64" fmla="*/ 373 w 984"/>
                      <a:gd name="T65" fmla="*/ 272 h 844"/>
                      <a:gd name="T66" fmla="*/ 354 w 984"/>
                      <a:gd name="T67" fmla="*/ 254 h 844"/>
                      <a:gd name="T68" fmla="*/ 332 w 984"/>
                      <a:gd name="T69" fmla="*/ 238 h 844"/>
                      <a:gd name="T70" fmla="*/ 300 w 984"/>
                      <a:gd name="T71" fmla="*/ 222 h 844"/>
                      <a:gd name="T72" fmla="*/ 262 w 984"/>
                      <a:gd name="T73" fmla="*/ 217 h 844"/>
                      <a:gd name="T74" fmla="*/ 216 w 984"/>
                      <a:gd name="T75" fmla="*/ 199 h 844"/>
                      <a:gd name="T76" fmla="*/ 197 w 984"/>
                      <a:gd name="T77" fmla="*/ 170 h 844"/>
                      <a:gd name="T78" fmla="*/ 184 w 984"/>
                      <a:gd name="T79" fmla="*/ 155 h 844"/>
                      <a:gd name="T80" fmla="*/ 163 w 984"/>
                      <a:gd name="T81" fmla="*/ 144 h 844"/>
                      <a:gd name="T82" fmla="*/ 146 w 984"/>
                      <a:gd name="T83" fmla="*/ 124 h 844"/>
                      <a:gd name="T84" fmla="*/ 151 w 984"/>
                      <a:gd name="T85" fmla="*/ 139 h 844"/>
                      <a:gd name="T86" fmla="*/ 178 w 984"/>
                      <a:gd name="T87" fmla="*/ 166 h 844"/>
                      <a:gd name="T88" fmla="*/ 180 w 984"/>
                      <a:gd name="T89" fmla="*/ 176 h 844"/>
                      <a:gd name="T90" fmla="*/ 168 w 984"/>
                      <a:gd name="T91" fmla="*/ 167 h 844"/>
                      <a:gd name="T92" fmla="*/ 151 w 984"/>
                      <a:gd name="T93" fmla="*/ 156 h 844"/>
                      <a:gd name="T94" fmla="*/ 134 w 984"/>
                      <a:gd name="T95" fmla="*/ 135 h 844"/>
                      <a:gd name="T96" fmla="*/ 114 w 984"/>
                      <a:gd name="T97" fmla="*/ 116 h 844"/>
                      <a:gd name="T98" fmla="*/ 90 w 984"/>
                      <a:gd name="T99" fmla="*/ 105 h 844"/>
                      <a:gd name="T100" fmla="*/ 66 w 984"/>
                      <a:gd name="T101" fmla="*/ 80 h 844"/>
                      <a:gd name="T102" fmla="*/ 28 w 984"/>
                      <a:gd name="T103" fmla="*/ 22 h 844"/>
                      <a:gd name="T104" fmla="*/ 15 w 984"/>
                      <a:gd name="T105" fmla="*/ 13 h 844"/>
                      <a:gd name="T106" fmla="*/ 20 w 984"/>
                      <a:gd name="T107" fmla="*/ 7 h 844"/>
                      <a:gd name="T108" fmla="*/ 44 w 984"/>
                      <a:gd name="T109" fmla="*/ 2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5FCEE68D-F660-E04C-91D2-8AF37130A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3 w 36"/>
                      <a:gd name="T1" fmla="*/ 9 h 48"/>
                      <a:gd name="T2" fmla="*/ 4 w 36"/>
                      <a:gd name="T3" fmla="*/ 16 h 48"/>
                      <a:gd name="T4" fmla="*/ 3 w 36"/>
                      <a:gd name="T5" fmla="*/ 9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39AD0D8D-6B49-EA40-8E43-726A00B57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2 h 37"/>
                      <a:gd name="T2" fmla="*/ 5 w 36"/>
                      <a:gd name="T3" fmla="*/ 0 h 37"/>
                      <a:gd name="T4" fmla="*/ 16 w 36"/>
                      <a:gd name="T5" fmla="*/ 6 h 37"/>
                      <a:gd name="T6" fmla="*/ 4 w 36"/>
                      <a:gd name="T7" fmla="*/ 6 h 37"/>
                      <a:gd name="T8" fmla="*/ 0 w 36"/>
                      <a:gd name="T9" fmla="*/ 2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45E8FE47-2932-7345-B6EC-103C237A5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17 h 96"/>
                      <a:gd name="T2" fmla="*/ 12 w 170"/>
                      <a:gd name="T3" fmla="*/ 9 h 96"/>
                      <a:gd name="T4" fmla="*/ 24 w 170"/>
                      <a:gd name="T5" fmla="*/ 7 h 96"/>
                      <a:gd name="T6" fmla="*/ 34 w 170"/>
                      <a:gd name="T7" fmla="*/ 3 h 96"/>
                      <a:gd name="T8" fmla="*/ 27 w 170"/>
                      <a:gd name="T9" fmla="*/ 9 h 96"/>
                      <a:gd name="T10" fmla="*/ 53 w 170"/>
                      <a:gd name="T11" fmla="*/ 17 h 96"/>
                      <a:gd name="T12" fmla="*/ 69 w 170"/>
                      <a:gd name="T13" fmla="*/ 22 h 96"/>
                      <a:gd name="T14" fmla="*/ 50 w 170"/>
                      <a:gd name="T15" fmla="*/ 26 h 96"/>
                      <a:gd name="T16" fmla="*/ 38 w 170"/>
                      <a:gd name="T17" fmla="*/ 20 h 96"/>
                      <a:gd name="T18" fmla="*/ 33 w 170"/>
                      <a:gd name="T19" fmla="*/ 18 h 96"/>
                      <a:gd name="T20" fmla="*/ 10 w 170"/>
                      <a:gd name="T21" fmla="*/ 14 h 96"/>
                      <a:gd name="T22" fmla="*/ 0 w 170"/>
                      <a:gd name="T23" fmla="*/ 17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8977EC2F-F8D1-1D47-A630-C34CD072EB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2 w 138"/>
                      <a:gd name="T3" fmla="*/ 1 h 44"/>
                      <a:gd name="T4" fmla="*/ 38 w 138"/>
                      <a:gd name="T5" fmla="*/ 8 h 44"/>
                      <a:gd name="T6" fmla="*/ 48 w 138"/>
                      <a:gd name="T7" fmla="*/ 7 h 44"/>
                      <a:gd name="T8" fmla="*/ 46 w 138"/>
                      <a:gd name="T9" fmla="*/ 15 h 44"/>
                      <a:gd name="T10" fmla="*/ 27 w 138"/>
                      <a:gd name="T11" fmla="*/ 14 h 44"/>
                      <a:gd name="T12" fmla="*/ 0 w 138"/>
                      <a:gd name="T13" fmla="*/ 12 h 44"/>
                      <a:gd name="T14" fmla="*/ 12 w 138"/>
                      <a:gd name="T15" fmla="*/ 7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DE0CDD74-5217-D946-AD23-09DD922871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7 w 57"/>
                      <a:gd name="T1" fmla="*/ 8 h 42"/>
                      <a:gd name="T2" fmla="*/ 16 w 57"/>
                      <a:gd name="T3" fmla="*/ 4 h 42"/>
                      <a:gd name="T4" fmla="*/ 7 w 57"/>
                      <a:gd name="T5" fmla="*/ 8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8BBE8AD1-C6FD-EF48-AEB6-3AA5F555B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8 w 39"/>
                      <a:gd name="T1" fmla="*/ 11 h 52"/>
                      <a:gd name="T2" fmla="*/ 8 w 39"/>
                      <a:gd name="T3" fmla="*/ 0 h 52"/>
                      <a:gd name="T4" fmla="*/ 8 w 39"/>
                      <a:gd name="T5" fmla="*/ 1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6214AA82-A959-4740-9994-7CB31F868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2 w 44"/>
                      <a:gd name="T1" fmla="*/ 3 h 80"/>
                      <a:gd name="T2" fmla="*/ 9 w 44"/>
                      <a:gd name="T3" fmla="*/ 11 h 80"/>
                      <a:gd name="T4" fmla="*/ 10 w 44"/>
                      <a:gd name="T5" fmla="*/ 17 h 80"/>
                      <a:gd name="T6" fmla="*/ 16 w 44"/>
                      <a:gd name="T7" fmla="*/ 18 h 80"/>
                      <a:gd name="T8" fmla="*/ 10 w 44"/>
                      <a:gd name="T9" fmla="*/ 25 h 80"/>
                      <a:gd name="T10" fmla="*/ 0 w 44"/>
                      <a:gd name="T11" fmla="*/ 7 h 80"/>
                      <a:gd name="T12" fmla="*/ 2 w 44"/>
                      <a:gd name="T13" fmla="*/ 3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E2AC735B-995A-C641-894F-B6FFD2B99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40 w 323"/>
                      <a:gd name="T1" fmla="*/ 1 h 64"/>
                      <a:gd name="T2" fmla="*/ 147 w 323"/>
                      <a:gd name="T3" fmla="*/ 5 h 64"/>
                      <a:gd name="T4" fmla="*/ 149 w 323"/>
                      <a:gd name="T5" fmla="*/ 0 h 64"/>
                      <a:gd name="T6" fmla="*/ 168 w 323"/>
                      <a:gd name="T7" fmla="*/ 0 h 64"/>
                      <a:gd name="T8" fmla="*/ 182 w 323"/>
                      <a:gd name="T9" fmla="*/ 11 h 64"/>
                      <a:gd name="T10" fmla="*/ 202 w 323"/>
                      <a:gd name="T11" fmla="*/ 6 h 64"/>
                      <a:gd name="T12" fmla="*/ 199 w 323"/>
                      <a:gd name="T13" fmla="*/ 19 h 64"/>
                      <a:gd name="T14" fmla="*/ 189 w 323"/>
                      <a:gd name="T15" fmla="*/ 29 h 64"/>
                      <a:gd name="T16" fmla="*/ 187 w 323"/>
                      <a:gd name="T17" fmla="*/ 19 h 64"/>
                      <a:gd name="T18" fmla="*/ 182 w 323"/>
                      <a:gd name="T19" fmla="*/ 20 h 64"/>
                      <a:gd name="T20" fmla="*/ 177 w 323"/>
                      <a:gd name="T21" fmla="*/ 19 h 64"/>
                      <a:gd name="T22" fmla="*/ 167 w 323"/>
                      <a:gd name="T23" fmla="*/ 13 h 64"/>
                      <a:gd name="T24" fmla="*/ 145 w 323"/>
                      <a:gd name="T25" fmla="*/ 24 h 64"/>
                      <a:gd name="T26" fmla="*/ 128 w 323"/>
                      <a:gd name="T27" fmla="*/ 28 h 64"/>
                      <a:gd name="T28" fmla="*/ 135 w 323"/>
                      <a:gd name="T29" fmla="*/ 37 h 64"/>
                      <a:gd name="T30" fmla="*/ 119 w 323"/>
                      <a:gd name="T31" fmla="*/ 40 h 64"/>
                      <a:gd name="T32" fmla="*/ 107 w 323"/>
                      <a:gd name="T33" fmla="*/ 39 h 64"/>
                      <a:gd name="T34" fmla="*/ 112 w 323"/>
                      <a:gd name="T35" fmla="*/ 37 h 64"/>
                      <a:gd name="T36" fmla="*/ 109 w 323"/>
                      <a:gd name="T37" fmla="*/ 26 h 64"/>
                      <a:gd name="T38" fmla="*/ 107 w 323"/>
                      <a:gd name="T39" fmla="*/ 20 h 64"/>
                      <a:gd name="T40" fmla="*/ 100 w 323"/>
                      <a:gd name="T41" fmla="*/ 15 h 64"/>
                      <a:gd name="T42" fmla="*/ 90 w 323"/>
                      <a:gd name="T43" fmla="*/ 17 h 64"/>
                      <a:gd name="T44" fmla="*/ 85 w 323"/>
                      <a:gd name="T45" fmla="*/ 17 h 64"/>
                      <a:gd name="T46" fmla="*/ 78 w 323"/>
                      <a:gd name="T47" fmla="*/ 16 h 64"/>
                      <a:gd name="T48" fmla="*/ 53 w 323"/>
                      <a:gd name="T49" fmla="*/ 1 h 64"/>
                      <a:gd name="T50" fmla="*/ 37 w 323"/>
                      <a:gd name="T51" fmla="*/ 9 h 64"/>
                      <a:gd name="T52" fmla="*/ 1 w 323"/>
                      <a:gd name="T53" fmla="*/ 0 h 64"/>
                      <a:gd name="T54" fmla="*/ 14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E71CC182-5FE1-6E4F-B265-B9A7C9DBC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67 w 300"/>
                      <a:gd name="T1" fmla="*/ 20 h 31"/>
                      <a:gd name="T2" fmla="*/ 19 w 300"/>
                      <a:gd name="T3" fmla="*/ 1 h 31"/>
                      <a:gd name="T4" fmla="*/ 181 w 300"/>
                      <a:gd name="T5" fmla="*/ 0 h 31"/>
                      <a:gd name="T6" fmla="*/ 187 w 300"/>
                      <a:gd name="T7" fmla="*/ 9 h 31"/>
                      <a:gd name="T8" fmla="*/ 167 w 300"/>
                      <a:gd name="T9" fmla="*/ 10 h 31"/>
                      <a:gd name="T10" fmla="*/ 67 w 300"/>
                      <a:gd name="T11" fmla="*/ 20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DE72E49F-66B8-3E46-88A0-82334BEF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8D1A15C7-FDA3-134F-B034-A8C745CED4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1B99721E-EB4B-5142-A955-A84DDCA8A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C0984395-1545-EA4C-9CB5-C76EC69E5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CD82FE9E-EECB-5F4F-9759-48DD1FF82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4677047F-D503-CC4F-B813-3059056563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5EF0189C-3C97-BB41-BCB0-86723C90A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3867D26A-0923-F744-83CB-FDD268866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ACE66494-0AFD-E547-9342-366EB4B5A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D99354A4-9094-BA47-A137-222219909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EF56D07A-1BD4-2C4D-A46C-8F4AB4D2B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28AEFB45-FA0D-CE44-8E06-0BE479352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FB424882-B3D1-D645-8C3A-AE35CCA9E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17C7EC7F-3196-8349-961C-B9711836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56733EA2-7312-1743-BF0A-D81C0573B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528DE7D3-3D09-9049-B9C3-82B0A7F78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1FBAE0C1-F812-D044-8718-5DFE7F05E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771509A7-7705-0541-BDC1-AE35E3CA0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0F2F241A-CA20-4D4F-8A0B-1ADEB67DF7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3DC40EFE-07C2-4E47-9F4D-54824A5501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D4A876BF-9EFB-0B47-A921-7B2168558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85E337C7-FE28-0A4C-9B07-63361351E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612C782D-46AF-3A4E-8D20-798E4031D8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6AB13933-8EFE-8A4A-AFE1-D7C56CF98E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6429F786-DD71-2146-BFC8-12B5E4D2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21E35EE8-7D21-0343-9DD9-0E05A90F93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70C5AB7F-2A56-204E-9136-D669489A33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258DDD29-F1BE-164C-9D8E-B8D3F5DD0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8D1A1C23-88C7-5046-A1BE-8BB121F20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7B02E472-B92C-A74E-B6B3-C327313977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39923B0E-E793-5C48-8F04-DC1D9FC1E5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B8A3D514-8AF9-B947-84F8-5BC735427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70A78739-ED1B-5748-B94A-7126ECF30E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362AC037-12DA-4A46-9ED5-D0F34CB34F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88D8B6D4-66FD-294E-BE94-DCFF5FDFD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2A7F0FF9-E008-1B46-9D74-F54A6799F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8E4ECC55-87FC-1F46-976E-8BC447E1E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F8AC8EB2-F105-4946-B721-B4B42D99A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15ECDFA6-ED81-AF4B-A81B-AB9E2D98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0CD796A9-3B3F-3B4D-8BED-5B49EE522B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E51A33F4-ED27-C043-958A-DDC204E2F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C6826073-0989-A94F-97DC-2C8D7A069A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0F6AA080-8D50-E84E-BEE0-AEF0D2DB47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D9450C8D-35D2-4C45-BAFA-966588F0D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D92D2049-D3EE-5E46-B2F4-106FE9F04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CC37F05F-1C9B-3C40-826B-488888C8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6DB7C8F8-8D2C-E04E-B01C-43F228AE4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A48B3845-5A05-8E4B-A7F4-56FC93DB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F563A643-0056-594B-8FFE-8FDF1646B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5D7D0808-9613-7D42-9E1D-59F61D9296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CB3A345B-4898-384A-B96F-39FADDFFD9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486D2AF9-EB05-DF42-A9DF-E8D89566F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04D8B632-CBA2-C149-BACE-3FD83F42F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BDA5B068-072F-A448-BA45-C27BC45A3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DEB9ABB1-EF25-A14D-8FE9-8270310EA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09CE10F4-7800-104C-9C93-ACA6576EE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173FD4C9-15B6-4D45-9E25-D6F523E30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00D36D1D-37C0-694E-934C-628C2BFD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FBE1AA5F-7511-BB49-98C9-D6F2C8B4D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EA44A0D2-16BB-7844-9D61-BED62AAF4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4652EF1C-1E1D-5C4E-AE84-9044D8A575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B3835206-A474-A644-AA8B-7D321CEED1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1FC5D164-111C-054C-83FC-4ACB704800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EBD1A1FD-9240-8249-A13D-F8AA995C87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B449CA33-875B-3642-ADB2-4C7A6860F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A0E06095-7B78-444F-969D-3E13FE212E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07F219C5-8581-FA4B-9FC0-B8739EF764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80D1FE9D-9D0F-E74F-A618-AE77B586B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C7ADF7DF-4B98-B348-98F7-CEE74544B2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1C4157DA-820E-DB4F-8395-5E42E2DB2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05238164-E097-5F41-B77C-C3723AC0A2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6EF2E6D9-AD6B-9149-A749-6807DB49A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8BE5FB8B-3E16-6441-90DF-D0BBF8B684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065BB3AB-D814-124E-989A-946CA7F9B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3D93CA97-21F3-0F4B-8E92-94D3C2DB7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4CCBBBFF-8F4A-104D-A68A-E1DEBD8B8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300F585F-DF03-EE46-ABD3-0AED14A40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B2F35E93-4DC2-2741-9B8B-1990FBD42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3CE0663C-511B-BA4E-860D-D8AB0777A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D0B640EF-1A29-344C-9DBA-B8D834FFD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14B4085D-47A0-B146-909B-8D0604FE2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A26F35A2-CF6C-1441-918E-1EC53E865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EA60C1B6-93DC-424C-816E-4F4E4F48A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8CBF5F7C-E5EC-CB46-BC5A-0C07BC679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15DBE894-99C9-EB44-9331-477DB83D6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BC907500-BC8C-DB4B-AB22-490BB10FDE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5D6DF80E-FC73-8549-959C-7185B77DB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55664273-0A7F-F945-8C02-E5E0F93B5E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19E16A6D-D6CF-9A4B-81A8-4A86B70B0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93CDB01E-50D0-9443-8331-0668C9E58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8783F47E-4B81-0E45-A07C-AB17611FC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B8E58E3D-8922-6248-A6CC-085BEEB89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D7C51FBE-A8A3-9B46-838D-B889558E4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60A2E36A-5E7D-6C4A-9836-87C6A8626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A9F14530-2786-7142-B269-028A08639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A4B25901-7ADD-1943-9A17-8B7C5D419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17F78424-90BE-5E49-AC85-0833AE36D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2BB8279C-457E-F54A-910B-3FA48AF9D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C7A7910A-303D-C946-B371-777BABDDC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A9DE744D-A0AF-CC45-AC8B-4EACB248B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0463DA39-306A-4849-B3EF-AB2F2A667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752FE599-6CBB-0142-8A69-2C1BAFFB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19B41561-D480-B649-9FFC-95508CD55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BBE050B3-5AA2-684F-8366-D3A04F6B3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D98E8B0A-1E61-0249-BAD7-471E893C0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4B3A418D-4451-BF4C-A6F7-61235A7AE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A557184C-411B-6E46-A717-B7FF4E042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BB64B289-0004-294E-B55A-24E01EA30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A6FE683F-EC41-2149-BD94-585FF0F27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8EBFDD3E-575C-3544-9D3E-0A30AAF30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CCAD0C12-EE55-7B4E-B8C0-FFEFF30A5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BF4072F3-0CF3-8E4A-9666-D7069C87C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68554FA0-F196-E348-ADE0-EFC16BEBD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>
              <a:extLst>
                <a:ext uri="{FF2B5EF4-FFF2-40B4-BE49-F238E27FC236}">
                  <a16:creationId xmlns:a16="http://schemas.microsoft.com/office/drawing/2014/main" id="{A29A779D-AD97-F642-8E5A-FA8FB52937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25B9D1-C771-344A-903A-5296E8C75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488C3C-C947-1448-AD84-0522EA86C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477B03E9-AF9A-624E-9ACC-9A3D3F1994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E0281BD8-D4EF-A34D-BC23-50314EECC6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F2C9CD1D-C5C4-454E-8C54-E8859A8D6A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442D958-15A3-CA4F-A0E2-0E750DEAD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D0314C66-451D-CF42-95B0-BFA44923AA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Chapter 2: Internal Structure of the Earth &amp; Plate Tectonics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45FBB00-9D30-A644-BAD5-078B5049A4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4659504-5F9C-3B47-91F8-E9FCD6379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Divergent boundaries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AB20BF61-25EC-2945-B9D3-94FA08F53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plates pull apart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ocean basins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topographic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rift valley (normal faulting)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mid-ocean ridge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geologic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shallow EQ’s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igneous activity - mafic &amp; ultramafic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- age of the sea floor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C2DC716-A3D1-C94B-8DB4-0AF9BB381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017124E9-25DF-BA48-9FC5-3C95BA0459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EFF743BF-638A-EB4C-96DB-08D91AF4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BF547A0-059C-7B48-800E-33B660234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5029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Convergent Boundaries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O-O and O-C</a:t>
            </a:r>
            <a:endParaRPr lang="en-US" altLang="en-US" sz="3600" b="1" i="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6ED8E502-246F-C144-89A5-D28BC1E0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467100"/>
            <a:ext cx="40671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>
            <a:extLst>
              <a:ext uri="{FF2B5EF4-FFF2-40B4-BE49-F238E27FC236}">
                <a16:creationId xmlns:a16="http://schemas.microsoft.com/office/drawing/2014/main" id="{0867D895-4E97-2049-9269-6561BBE7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63" y="95250"/>
            <a:ext cx="42560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>
            <a:extLst>
              <a:ext uri="{FF2B5EF4-FFF2-40B4-BE49-F238E27FC236}">
                <a16:creationId xmlns:a16="http://schemas.microsoft.com/office/drawing/2014/main" id="{92ACDCB5-9E8C-484A-9154-12625F181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5943600" cy="4419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subduction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ocean lithosphere overrun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topographic features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mountain ranges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volcanoes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ocean trench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faults (reverse &amp; thrust)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6FE72CC-987A-D442-BE0E-A60D357C4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Convergent Boundaries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O-O and O-C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9B5F642E-B492-AD45-9908-9471E30D5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47888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geologic effects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shallow and deep EQ’s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igneous activity - intermediate &amp; felsic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regional metamorphism (in long belts)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ophiolites (ocean lithosphere pushed onto a continent)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accreted terranes (continental lithosphere joined)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Japan, Andes Mtns., Cascade Mtns., New Zealand, Philippines, Aleutian Islands, Caribbean Islands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113C226-F686-1D48-81E7-99526A325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Convergent Boundaries </a:t>
            </a:r>
            <a:r>
              <a:rPr lang="en-US" altLang="en-US" sz="32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4" name="Picture 4">
            <a:extLst>
              <a:ext uri="{FF2B5EF4-FFF2-40B4-BE49-F238E27FC236}">
                <a16:creationId xmlns:a16="http://schemas.microsoft.com/office/drawing/2014/main" id="{D216BE9A-182C-4D43-80C2-52CEC52D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549525"/>
            <a:ext cx="4953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97631B8A-81B4-2543-B32F-7ADBF80AF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topographic features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large mountains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geologic effects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shallow EQs</a:t>
            </a:r>
          </a:p>
          <a:p>
            <a:pPr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Himalayas &amp;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Appalacians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7428ABE-0F38-A94F-86C3-62A6FB7F1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Transform Boundaries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630D06E9-F30B-5E49-8974-45AB5EA0C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topographic features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complex faulting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small mountains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geologic effects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shallow EQ’s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California, Turkey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9CFD2BE7-6E43-6E49-9777-486F8B65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7432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 descr="A dirt path next to a tree&#10;&#10;Description automatically generated">
            <a:extLst>
              <a:ext uri="{FF2B5EF4-FFF2-40B4-BE49-F238E27FC236}">
                <a16:creationId xmlns:a16="http://schemas.microsoft.com/office/drawing/2014/main" id="{977A3ABF-55DF-E049-BB75-8F2645E3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810000"/>
            <a:ext cx="4473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6F22080E-1F7F-0A49-8F6C-19572EFBE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E20504A0-A1EB-044B-93ED-CD7167B19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AD540279-DF5A-274F-AB5A-E7B4BA13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>
            <a:extLst>
              <a:ext uri="{FF2B5EF4-FFF2-40B4-BE49-F238E27FC236}">
                <a16:creationId xmlns:a16="http://schemas.microsoft.com/office/drawing/2014/main" id="{091A1050-743E-0A45-BFD6-1646CE8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609725"/>
            <a:ext cx="435768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5A2F8FC7-0FC1-7C44-BEB7-9978E2B9C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8018463" cy="5937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Hot Spots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7FDB3A6-E2E2-C64C-B804-4B9D2C10B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063" y="1524000"/>
            <a:ext cx="6230937" cy="4881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not a boundary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topographic features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volcanic chain (one or two active volcanoes at end of chain)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geologic effects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isolated igneous activity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Hawaii, Yellowstone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7482575C-5757-6B46-9223-4FF45C454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Plate Tectonics and Environmental Geology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E46DC87E-93AB-F242-A6DA-46AE9050F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976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resource 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fossil fuels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hazard 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volcanoes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climate effects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114C211-96AE-F44B-A22D-4DB75F243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A0C49CD-ECD8-9342-B152-510B2D8AB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91DBDB4B-A3BF-7046-9EF7-FB3AB9D60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0" y="1143000"/>
            <a:ext cx="9144000" cy="53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3A92FCA-EA66-4342-BF6D-BE646047D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Earth’s Interior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95A7394-DA43-C445-9761-656265B5D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seismology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lvl="2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volcanoes</a:t>
            </a:r>
          </a:p>
          <a:p>
            <a:pPr lvl="2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drilling</a:t>
            </a:r>
          </a:p>
          <a:p>
            <a:pPr lvl="2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meteors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magnetics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3CFFCE2-C6A5-0B45-A7B4-88A836BB4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 layers - core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89984F3C-F294-8745-A315-7ED1472FC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50292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Fe &amp; Ni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10.7 g/cm</a:t>
            </a:r>
            <a:r>
              <a:rPr lang="en-US" alt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inner core - solid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outer core - liquid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convects </a:t>
            </a:r>
            <a:r>
              <a:rPr lang="en-US" alt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(see next slide)</a:t>
            </a:r>
            <a:endParaRPr lang="en-US" altLang="en-US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source of Earth’s magnetic field</a:t>
            </a: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E6D18C19-6903-544D-ACE0-FE870059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452438"/>
            <a:ext cx="3471862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50DF532F-A5B7-624A-84E3-C0217F18F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302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0E5631BD-E2EC-CA4D-9581-965CD54CB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5" name="Picture 5">
            <a:extLst>
              <a:ext uri="{FF2B5EF4-FFF2-40B4-BE49-F238E27FC236}">
                <a16:creationId xmlns:a16="http://schemas.microsoft.com/office/drawing/2014/main" id="{704BE320-2995-6A47-BDF9-6331D576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54864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93029867-066B-C746-A912-84C14A0E6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 layers - mantle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728A8593-289B-CA49-A8C6-FC4EF0A12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ultramafic (Fe, Mg, Si, 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4.5 g/cm</a:t>
            </a:r>
            <a:r>
              <a:rPr lang="en-US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lower mantle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ductile solid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asthenosphere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partially molten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uppermost mantle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lower lithosphere – rigid</a:t>
            </a: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8F22A880-5D66-0644-9890-F28CAAE8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471863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>
            <a:extLst>
              <a:ext uri="{FF2B5EF4-FFF2-40B4-BE49-F238E27FC236}">
                <a16:creationId xmlns:a16="http://schemas.microsoft.com/office/drawing/2014/main" id="{DF822E71-6C0C-5E44-AB30-88FF8C6D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452438"/>
            <a:ext cx="3471862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B1A5C4E6-589B-784F-B85D-6AC63AB37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 layers - crust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53D2F6B-E1F3-3448-9D80-4075DAC8A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rigid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km (3 mi) thick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mafic igneous (Fe, Mg, Ca, Si, 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2.8-3.0 g/cm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continental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20-35 km (12-25 mi) thick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to felsic igneous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(Si, O, Al, K, 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2.6-2.8 g/cm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>
            <a:extLst>
              <a:ext uri="{FF2B5EF4-FFF2-40B4-BE49-F238E27FC236}">
                <a16:creationId xmlns:a16="http://schemas.microsoft.com/office/drawing/2014/main" id="{BCCB5B44-F699-6B41-8765-BBA76FAE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30175"/>
            <a:ext cx="25146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C08728E8-21BD-7F4B-BCCE-7F91FA8B8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1371600"/>
            <a:ext cx="2878137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Plate Tectonics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0C79221-7322-7547-AFC6-0BB8BA72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5638800" cy="3429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Lithospheric plates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rigid upper mantle &amp; crust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float on asthenosphere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appx 100 km thick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</a:p>
          <a:p>
            <a:pPr lvl="2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horizontal - 2-15 cm/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vertical - isostacy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9B6893E5-37AB-DD42-B9A5-39C474F1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471863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2575E2A-55EF-F440-B308-408474022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6A981B2-C023-F94C-9089-A27BE3E63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FE9D364A-0C5A-EF48-BF82-26B4C52B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26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2575E2A-55EF-F440-B308-408474022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6A981B2-C023-F94C-9089-A27BE3E63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7526" name="Picture 6">
            <a:extLst>
              <a:ext uri="{FF2B5EF4-FFF2-40B4-BE49-F238E27FC236}">
                <a16:creationId xmlns:a16="http://schemas.microsoft.com/office/drawing/2014/main" id="{AD7268DA-DE26-984C-963F-A57BF749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-7144"/>
            <a:ext cx="8763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1122</TotalTime>
  <Words>379</Words>
  <Application>Microsoft Macintosh PowerPoint</Application>
  <PresentationFormat>On-screen Show (4:3)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Global</vt:lpstr>
      <vt:lpstr>Blank Presentation</vt:lpstr>
      <vt:lpstr>Chapter 2: Internal Structure of the Earth &amp; Plate Tectonics</vt:lpstr>
      <vt:lpstr>Earth’s Interior</vt:lpstr>
      <vt:lpstr>Earth layers - core</vt:lpstr>
      <vt:lpstr>Convection</vt:lpstr>
      <vt:lpstr>Earth layers - mantle</vt:lpstr>
      <vt:lpstr>Earth layers - crust</vt:lpstr>
      <vt:lpstr>Plate Tectonics</vt:lpstr>
      <vt:lpstr>PowerPoint Presentation</vt:lpstr>
      <vt:lpstr>PowerPoint Presentation</vt:lpstr>
      <vt:lpstr>Divergent boundaries</vt:lpstr>
      <vt:lpstr>PowerPoint Presentation</vt:lpstr>
      <vt:lpstr>Convergent Boundaries O-O and O-C</vt:lpstr>
      <vt:lpstr>Convergent Boundaries O-O and O-C</vt:lpstr>
      <vt:lpstr>Convergent Boundaries C-C </vt:lpstr>
      <vt:lpstr>Transform Boundaries</vt:lpstr>
      <vt:lpstr>PowerPoint Presentation</vt:lpstr>
      <vt:lpstr>Hot Spots</vt:lpstr>
      <vt:lpstr>Plate Tectonics and Environmental Geology</vt:lpstr>
      <vt:lpstr>PowerPoint Presentation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Philosophy and Fundamental Concepts</dc:title>
  <dc:creator>Mike Phillips</dc:creator>
  <cp:lastModifiedBy>Michael Phillips</cp:lastModifiedBy>
  <cp:revision>39</cp:revision>
  <dcterms:created xsi:type="dcterms:W3CDTF">2002-05-17T19:55:55Z</dcterms:created>
  <dcterms:modified xsi:type="dcterms:W3CDTF">2020-08-30T23:25:35Z</dcterms:modified>
</cp:coreProperties>
</file>