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  <p:sldMasterId id="2147483651" r:id="rId2"/>
  </p:sldMasterIdLst>
  <p:notesMasterIdLst>
    <p:notesMasterId r:id="rId27"/>
  </p:notesMasterIdLst>
  <p:sldIdLst>
    <p:sldId id="282" r:id="rId3"/>
    <p:sldId id="261" r:id="rId4"/>
    <p:sldId id="287" r:id="rId5"/>
    <p:sldId id="334" r:id="rId6"/>
    <p:sldId id="262" r:id="rId7"/>
    <p:sldId id="288" r:id="rId8"/>
    <p:sldId id="289" r:id="rId9"/>
    <p:sldId id="290" r:id="rId10"/>
    <p:sldId id="291" r:id="rId11"/>
    <p:sldId id="329" r:id="rId12"/>
    <p:sldId id="293" r:id="rId13"/>
    <p:sldId id="292" r:id="rId14"/>
    <p:sldId id="294" r:id="rId15"/>
    <p:sldId id="335" r:id="rId16"/>
    <p:sldId id="295" r:id="rId17"/>
    <p:sldId id="296" r:id="rId18"/>
    <p:sldId id="336" r:id="rId19"/>
    <p:sldId id="337" r:id="rId20"/>
    <p:sldId id="297" r:id="rId21"/>
    <p:sldId id="298" r:id="rId22"/>
    <p:sldId id="299" r:id="rId23"/>
    <p:sldId id="263" r:id="rId24"/>
    <p:sldId id="265" r:id="rId25"/>
    <p:sldId id="26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68" autoAdjust="0"/>
    <p:restoredTop sz="86433" autoAdjust="0"/>
  </p:normalViewPr>
  <p:slideViewPr>
    <p:cSldViewPr>
      <p:cViewPr varScale="1">
        <p:scale>
          <a:sx n="97" d="100"/>
          <a:sy n="97" d="100"/>
        </p:scale>
        <p:origin x="9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>
            <a:extLst>
              <a:ext uri="{FF2B5EF4-FFF2-40B4-BE49-F238E27FC236}">
                <a16:creationId xmlns:a16="http://schemas.microsoft.com/office/drawing/2014/main" id="{FD154B13-A1EF-B640-B15E-1431E44E5A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5" name="Rectangle 1027">
            <a:extLst>
              <a:ext uri="{FF2B5EF4-FFF2-40B4-BE49-F238E27FC236}">
                <a16:creationId xmlns:a16="http://schemas.microsoft.com/office/drawing/2014/main" id="{8F81190F-D96B-7A48-931C-F138D84B80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B6753141-CAA0-414E-B0C1-5D97454AEA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7C793485-E550-D24A-823B-012D660633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F6C7B4E7-F2DC-954A-8DBB-0F34445F8B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9" name="Rectangle 1031">
            <a:extLst>
              <a:ext uri="{FF2B5EF4-FFF2-40B4-BE49-F238E27FC236}">
                <a16:creationId xmlns:a16="http://schemas.microsoft.com/office/drawing/2014/main" id="{2C7A4275-5625-D141-8AE0-9C41C1FFA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52DA93-8F0A-424C-9F36-357E1975D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C6224A93-8F10-D94F-B30F-3E3C7AF3A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7A68154D-98E5-4A4A-A97D-8C2829704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B951022A-DD05-0442-B3A4-A39A60DA0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1BE85A-3FAD-F946-92F3-9E359A686A7D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E2278407-2B55-7D48-9ED7-AB3D49057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22E245B5-E03E-304A-8A9E-951E11DED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84D81C28-F8A6-004B-B0E0-D10C16B3B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679BD0-68CF-F741-9091-89A8855327DE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122D4A74-6A04-C54A-93A2-DE672F2B5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5BDE97A2-E69F-CD40-970D-60463C825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772D96C2-3624-514A-9264-29375E69D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A3D47D-D0DB-F743-AD3A-4A61BA7DE6AE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270B9281-D7AD-CF4A-ABAF-E93177F98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6D7E5730-1E97-6840-9279-9ABA2993E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53126D0-994A-2B4E-A012-62D4665B1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59DB67-D64C-0042-89E3-25DE17112222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C279F0DE-4EC7-6E4F-8F32-7ADF00396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55AEDDF3-2935-CA4B-BC73-7E814438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1441586B-15F3-1C48-B5FE-82DF50382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B129DA-BD22-4344-BC6A-7E3C5A81C166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1881CA5E-295A-584D-A8E3-2F07FE8CF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F2D52ACD-A965-A14F-895F-68D5691B3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01A7E61A-52B2-4244-B454-715325EAD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349C66-4196-3949-992B-B67C41FB8323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DF8A4B8B-6B18-BC47-90A4-E443A7F45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AE871B71-9FDA-4545-A79D-820B8A3C2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22357E02-33DC-AC47-B7A4-5E8E6AE55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2EEE55-A79B-0149-97C3-84BA37F72083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B615BE50-B584-3D44-A659-35EA22F51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2B514BB6-FBFB-0A43-BE91-176B7DB10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22C46286-F5A3-4A47-BC86-6379ED886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EFD4D4-65D1-6845-94AA-BE4DA1F3EC71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4FFF675B-5BD7-9245-970E-591D7305D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D54955BC-7DA7-6B4B-84A8-C35DC382B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3427394C-AF9C-1249-A28C-389269B18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C68AAA-FBFD-6846-8E5F-B03F23CDA4BA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0E677726-5BFB-6F4D-9FE1-9E387D281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9CB4C7EF-91A1-454D-A068-8E41369B6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5450469-AB9E-094F-9981-C68FDE3C7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DD2037-7440-D443-9B65-913476E46900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F6A8EF97-CC1D-AD4E-BF4B-C49B7D0D8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E03078C7-7A3E-5D4A-B69F-8C8515C7F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8307" name="Slide Number Placeholder 3">
            <a:extLst>
              <a:ext uri="{FF2B5EF4-FFF2-40B4-BE49-F238E27FC236}">
                <a16:creationId xmlns:a16="http://schemas.microsoft.com/office/drawing/2014/main" id="{9434CEBE-1CB0-554C-AC67-04A6EC769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060C87-827B-B143-996E-0284C0F2532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D6FB32F3-0974-2D4B-9886-24A36274F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FCDC0FAF-7F0B-5F40-8710-182DC41D8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901FF572-58DF-F345-8F5D-DE8D55566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EAE403-B4CE-A94B-AEA5-850F49CE300A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5662F19D-59CC-0D44-B4DC-8B9F00622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800AE836-E128-854A-964A-DBCF23771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F670A003-DEC1-BB4C-8DB5-B24FCFF7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286698-EB55-A14A-9D6F-FC8BD2016520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43320693-3E9D-B648-9445-D71FF9D4B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8C42C49F-5703-0C46-933B-C33DD5E2E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A6D79DDD-4202-3845-86C3-DC7FCADFB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0ECDD3-9ADF-9244-AC8E-371A4C937281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447E97C4-C2DD-3045-8F09-9C8C4A3B4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4FA8F660-3532-6F41-9025-747180043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53B2BD32-CC66-7043-8758-F480DF64B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0CE761-6DB3-184B-81A1-1553DA9803B5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94A0B1D3-B77E-504C-8A66-62BE41C2F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8230BD83-2F4F-7D4E-B943-6BF9F01D3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ADCF552B-0273-EE48-B165-F55A3A47C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E13F7F-9332-1A40-B1A9-7BDF4BF35F67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0060DB7E-DD5E-6B4F-8EE7-0E752D1B8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75596C06-5760-0241-9923-0E1C01F09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A2D077D5-3786-A244-923B-B381694B3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A19132-490C-534B-880D-DBD0D9E4DAFF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F0B0DB05-1495-A042-8E61-5972D8366A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6BB4387C-149D-8A4A-88A6-D1AFB0B7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EE7EB215-DAAE-F149-94FD-07A41E3E3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7D7956-2E81-A64A-BEA1-D4ADCBB5FC8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688F4A9A-678B-454D-B45B-D1D5ACA8B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24DB20BA-3686-D349-BFAE-D3E0861EE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FF53A776-BEA0-2343-9890-1DB21768E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229F88-DA3D-F243-9AF7-75875EE03F4B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038EA85F-88C9-5D47-BA7F-96BA8BD675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FFF30AA8-4C92-6C4C-BB56-EB72711C3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1687968E-23FF-FA44-B786-49124A4DD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869B88-75FD-3743-906C-EA171F6DA509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8006CAEC-E661-F64C-8147-A2B3A1455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D9AC5D0B-DD59-6A40-A0C2-91325A720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B86DB91E-8A75-224D-8D70-64FC3262A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2212D2-29EF-A04C-B62D-E3535C2AA934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550E6D9E-B6F0-344A-9A4B-21A85637B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71A5CC01-0DF5-524D-AE0B-F33D98228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987CF63C-3323-CA4A-BDF8-FC2FDB85F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68EABA-00C8-AA47-B2D3-82265562A79F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6FF8CEAB-D891-464D-88D4-269D3D438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24A4148D-3057-4C44-94E5-B5023F2BC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1DC814CA-481A-2448-9635-154FC02D1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443C34-E84D-AB4E-83BC-BDDE4CCE3A15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5ED01C40-5CFA-5547-8894-516EBA309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69CA64F6-DF43-F344-AA70-29E1D2C51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0A6668FA-9C7E-0B44-A557-EE1D84C67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FF2411-AD32-584B-A43D-3D57782B0AF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028A1C6-226C-8643-8936-D79D1FA5A8E3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86D42E0-8C03-504F-9C07-C956F7C5E66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67C1F1BF-B19B-2344-B5C3-E8ED07962B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F76C7BAD-AE08-CF48-9B49-A7CD6578CA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64966547-AD1C-0847-89C7-0C65E9FDF0F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8D596783-AB66-C34C-96B1-6C57DF434C0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27416370-8C95-BF4D-9E24-B463A0F435D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015C38D8-F6BA-944F-943F-D427EA54247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>
                  <a:extLst>
                    <a:ext uri="{FF2B5EF4-FFF2-40B4-BE49-F238E27FC236}">
                      <a16:creationId xmlns:a16="http://schemas.microsoft.com/office/drawing/2014/main" id="{0556F2A9-A53A-9F4D-ADF8-DB328E7BBDC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>
                  <a:extLst>
                    <a:ext uri="{FF2B5EF4-FFF2-40B4-BE49-F238E27FC236}">
                      <a16:creationId xmlns:a16="http://schemas.microsoft.com/office/drawing/2014/main" id="{1616C2FA-D7AF-5341-B06E-C6659F2FE3F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>
                  <a:extLst>
                    <a:ext uri="{FF2B5EF4-FFF2-40B4-BE49-F238E27FC236}">
                      <a16:creationId xmlns:a16="http://schemas.microsoft.com/office/drawing/2014/main" id="{80D92EE9-27A4-2C4A-98D8-74189FD7399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>
                  <a:extLst>
                    <a:ext uri="{FF2B5EF4-FFF2-40B4-BE49-F238E27FC236}">
                      <a16:creationId xmlns:a16="http://schemas.microsoft.com/office/drawing/2014/main" id="{0E1A5700-F9EE-B241-A2AD-D88D35FA7E7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>
                  <a:extLst>
                    <a:ext uri="{FF2B5EF4-FFF2-40B4-BE49-F238E27FC236}">
                      <a16:creationId xmlns:a16="http://schemas.microsoft.com/office/drawing/2014/main" id="{C5E21DED-0A94-CC47-9430-7543A784260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0526FDC9-456B-7048-B84B-956B538E618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C946E1B3-DA5C-654F-8BFB-D03050D6C4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>
                  <a:extLst>
                    <a:ext uri="{FF2B5EF4-FFF2-40B4-BE49-F238E27FC236}">
                      <a16:creationId xmlns:a16="http://schemas.microsoft.com/office/drawing/2014/main" id="{B374C758-E34A-394F-AEF5-28AD4125B6A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>
                  <a:extLst>
                    <a:ext uri="{FF2B5EF4-FFF2-40B4-BE49-F238E27FC236}">
                      <a16:creationId xmlns:a16="http://schemas.microsoft.com/office/drawing/2014/main" id="{BDFE0B65-56D9-1045-A78C-BC4605F09AB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>
                  <a:extLst>
                    <a:ext uri="{FF2B5EF4-FFF2-40B4-BE49-F238E27FC236}">
                      <a16:creationId xmlns:a16="http://schemas.microsoft.com/office/drawing/2014/main" id="{50F9055C-81D6-1447-98A5-5799CCBB533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>
                  <a:extLst>
                    <a:ext uri="{FF2B5EF4-FFF2-40B4-BE49-F238E27FC236}">
                      <a16:creationId xmlns:a16="http://schemas.microsoft.com/office/drawing/2014/main" id="{E5F8C155-7B0A-E74C-8B11-23F9BF5349B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>
                  <a:extLst>
                    <a:ext uri="{FF2B5EF4-FFF2-40B4-BE49-F238E27FC236}">
                      <a16:creationId xmlns:a16="http://schemas.microsoft.com/office/drawing/2014/main" id="{C791BD99-E995-4E40-B5FE-95906511671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6A323DBB-FA7F-D844-904C-B289AD21BC0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>
                  <a:extLst>
                    <a:ext uri="{FF2B5EF4-FFF2-40B4-BE49-F238E27FC236}">
                      <a16:creationId xmlns:a16="http://schemas.microsoft.com/office/drawing/2014/main" id="{7F097C9D-5007-4147-B222-3A05A5AC537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A45174C8-9687-4E41-8EE3-8519D0641EF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>
                  <a:extLst>
                    <a:ext uri="{FF2B5EF4-FFF2-40B4-BE49-F238E27FC236}">
                      <a16:creationId xmlns:a16="http://schemas.microsoft.com/office/drawing/2014/main" id="{96E2C03D-63E6-7D42-837F-5D93863085A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>
                  <a:extLst>
                    <a:ext uri="{FF2B5EF4-FFF2-40B4-BE49-F238E27FC236}">
                      <a16:creationId xmlns:a16="http://schemas.microsoft.com/office/drawing/2014/main" id="{0DD00198-B467-864E-8699-1ECBABDDCD9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839F740F-E10E-6043-B802-545471909F6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CC5699A2-6171-F14F-94D8-19C1B2883A6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>
                  <a:extLst>
                    <a:ext uri="{FF2B5EF4-FFF2-40B4-BE49-F238E27FC236}">
                      <a16:creationId xmlns:a16="http://schemas.microsoft.com/office/drawing/2014/main" id="{3327A266-94A6-AE4B-A3BA-A41672CEC06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>
                  <a:extLst>
                    <a:ext uri="{FF2B5EF4-FFF2-40B4-BE49-F238E27FC236}">
                      <a16:creationId xmlns:a16="http://schemas.microsoft.com/office/drawing/2014/main" id="{F98116F2-65A7-9841-AF9E-264B1947BE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3091E542-7136-5241-A6C6-E153702635A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6CACEEC6-376B-694A-8289-366C67B3FF3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>
                  <a:extLst>
                    <a:ext uri="{FF2B5EF4-FFF2-40B4-BE49-F238E27FC236}">
                      <a16:creationId xmlns:a16="http://schemas.microsoft.com/office/drawing/2014/main" id="{785042F4-6A80-1042-B182-E9147C871DE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>
                  <a:extLst>
                    <a:ext uri="{FF2B5EF4-FFF2-40B4-BE49-F238E27FC236}">
                      <a16:creationId xmlns:a16="http://schemas.microsoft.com/office/drawing/2014/main" id="{1DBA2822-7FB2-1746-BEAA-5FE99F6CC10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>
                  <a:extLst>
                    <a:ext uri="{FF2B5EF4-FFF2-40B4-BE49-F238E27FC236}">
                      <a16:creationId xmlns:a16="http://schemas.microsoft.com/office/drawing/2014/main" id="{425DC1C1-D8C0-E349-B97E-181F3C794AB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>
                  <a:extLst>
                    <a:ext uri="{FF2B5EF4-FFF2-40B4-BE49-F238E27FC236}">
                      <a16:creationId xmlns:a16="http://schemas.microsoft.com/office/drawing/2014/main" id="{6ADC6F9C-76C0-BE41-B573-734BF48A374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>
                  <a:extLst>
                    <a:ext uri="{FF2B5EF4-FFF2-40B4-BE49-F238E27FC236}">
                      <a16:creationId xmlns:a16="http://schemas.microsoft.com/office/drawing/2014/main" id="{8E0C6285-1664-0F43-9452-79CE7FA44A6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>
                  <a:extLst>
                    <a:ext uri="{FF2B5EF4-FFF2-40B4-BE49-F238E27FC236}">
                      <a16:creationId xmlns:a16="http://schemas.microsoft.com/office/drawing/2014/main" id="{405826AD-C303-7841-AF9E-0053BCB6438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>
                  <a:extLst>
                    <a:ext uri="{FF2B5EF4-FFF2-40B4-BE49-F238E27FC236}">
                      <a16:creationId xmlns:a16="http://schemas.microsoft.com/office/drawing/2014/main" id="{FAD9FB70-A2E3-FC4C-BAB4-E85F49160BB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>
                  <a:extLst>
                    <a:ext uri="{FF2B5EF4-FFF2-40B4-BE49-F238E27FC236}">
                      <a16:creationId xmlns:a16="http://schemas.microsoft.com/office/drawing/2014/main" id="{6C0B35B5-78BA-DC43-B673-79AC31CDE33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>
                  <a:extLst>
                    <a:ext uri="{FF2B5EF4-FFF2-40B4-BE49-F238E27FC236}">
                      <a16:creationId xmlns:a16="http://schemas.microsoft.com/office/drawing/2014/main" id="{5A96AE9F-7189-7B46-8B6B-5188EC120FF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>
                  <a:extLst>
                    <a:ext uri="{FF2B5EF4-FFF2-40B4-BE49-F238E27FC236}">
                      <a16:creationId xmlns:a16="http://schemas.microsoft.com/office/drawing/2014/main" id="{AB9A6F9B-081E-304E-87A3-BFD053978B7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>
                  <a:extLst>
                    <a:ext uri="{FF2B5EF4-FFF2-40B4-BE49-F238E27FC236}">
                      <a16:creationId xmlns:a16="http://schemas.microsoft.com/office/drawing/2014/main" id="{3F6F831A-5577-3145-87D6-436A479D265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>
                  <a:extLst>
                    <a:ext uri="{FF2B5EF4-FFF2-40B4-BE49-F238E27FC236}">
                      <a16:creationId xmlns:a16="http://schemas.microsoft.com/office/drawing/2014/main" id="{E195EB35-74A1-DC44-8921-2C8CB345E09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>
                  <a:extLst>
                    <a:ext uri="{FF2B5EF4-FFF2-40B4-BE49-F238E27FC236}">
                      <a16:creationId xmlns:a16="http://schemas.microsoft.com/office/drawing/2014/main" id="{8E3B59BD-C6F1-654A-A96D-D4C726C9FA2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>
                  <a:extLst>
                    <a:ext uri="{FF2B5EF4-FFF2-40B4-BE49-F238E27FC236}">
                      <a16:creationId xmlns:a16="http://schemas.microsoft.com/office/drawing/2014/main" id="{45EF45B5-672A-154C-9506-5B2D1CAAC0F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>
                  <a:extLst>
                    <a:ext uri="{FF2B5EF4-FFF2-40B4-BE49-F238E27FC236}">
                      <a16:creationId xmlns:a16="http://schemas.microsoft.com/office/drawing/2014/main" id="{A291B180-C6F8-3B41-9933-81F4B040571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>
                  <a:extLst>
                    <a:ext uri="{FF2B5EF4-FFF2-40B4-BE49-F238E27FC236}">
                      <a16:creationId xmlns:a16="http://schemas.microsoft.com/office/drawing/2014/main" id="{02EB3FCB-A1D0-674F-A55D-4D0C1D3F229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>
                  <a:extLst>
                    <a:ext uri="{FF2B5EF4-FFF2-40B4-BE49-F238E27FC236}">
                      <a16:creationId xmlns:a16="http://schemas.microsoft.com/office/drawing/2014/main" id="{C655A757-80A3-5F40-A3F5-B77F7CA0BA4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23512179-52B5-4040-BA2B-1AD38557E3F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1289713E-6393-4A43-9A0A-7A04BA0544B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BACBFF4C-6A68-1A4C-84D2-FA99007ED8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>
                  <a:extLst>
                    <a:ext uri="{FF2B5EF4-FFF2-40B4-BE49-F238E27FC236}">
                      <a16:creationId xmlns:a16="http://schemas.microsoft.com/office/drawing/2014/main" id="{E99C634F-1C7A-1148-A049-DEA202F8D07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>
                  <a:extLst>
                    <a:ext uri="{FF2B5EF4-FFF2-40B4-BE49-F238E27FC236}">
                      <a16:creationId xmlns:a16="http://schemas.microsoft.com/office/drawing/2014/main" id="{983686DE-C1BB-564B-AC44-DF48FE13180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>
                  <a:extLst>
                    <a:ext uri="{FF2B5EF4-FFF2-40B4-BE49-F238E27FC236}">
                      <a16:creationId xmlns:a16="http://schemas.microsoft.com/office/drawing/2014/main" id="{472BF7CE-ED46-E745-8065-DAF5C9296E7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>
                  <a:extLst>
                    <a:ext uri="{FF2B5EF4-FFF2-40B4-BE49-F238E27FC236}">
                      <a16:creationId xmlns:a16="http://schemas.microsoft.com/office/drawing/2014/main" id="{2E63F370-1360-0345-9416-828FF56F8DC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>
                  <a:extLst>
                    <a:ext uri="{FF2B5EF4-FFF2-40B4-BE49-F238E27FC236}">
                      <a16:creationId xmlns:a16="http://schemas.microsoft.com/office/drawing/2014/main" id="{C134F1DF-5752-BB43-87F8-889099509F8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>
                  <a:extLst>
                    <a:ext uri="{FF2B5EF4-FFF2-40B4-BE49-F238E27FC236}">
                      <a16:creationId xmlns:a16="http://schemas.microsoft.com/office/drawing/2014/main" id="{C580C6BD-8CAD-0248-AD61-217D91BB484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>
                  <a:extLst>
                    <a:ext uri="{FF2B5EF4-FFF2-40B4-BE49-F238E27FC236}">
                      <a16:creationId xmlns:a16="http://schemas.microsoft.com/office/drawing/2014/main" id="{B6DD9970-E12C-464B-BF20-0A419D6D429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>
                  <a:extLst>
                    <a:ext uri="{FF2B5EF4-FFF2-40B4-BE49-F238E27FC236}">
                      <a16:creationId xmlns:a16="http://schemas.microsoft.com/office/drawing/2014/main" id="{27BF65B8-1381-5B49-BE19-21FF9BF4393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>
                  <a:extLst>
                    <a:ext uri="{FF2B5EF4-FFF2-40B4-BE49-F238E27FC236}">
                      <a16:creationId xmlns:a16="http://schemas.microsoft.com/office/drawing/2014/main" id="{326EB92C-35F8-8A4C-90CD-6F2057CB4CA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>
                  <a:extLst>
                    <a:ext uri="{FF2B5EF4-FFF2-40B4-BE49-F238E27FC236}">
                      <a16:creationId xmlns:a16="http://schemas.microsoft.com/office/drawing/2014/main" id="{DE40937C-90FE-0944-A804-8A692D8F955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>
                <a:extLst>
                  <a:ext uri="{FF2B5EF4-FFF2-40B4-BE49-F238E27FC236}">
                    <a16:creationId xmlns:a16="http://schemas.microsoft.com/office/drawing/2014/main" id="{3DCA0DE1-6E92-D744-809A-A8DF5D2650C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>
                  <a:extLst>
                    <a:ext uri="{FF2B5EF4-FFF2-40B4-BE49-F238E27FC236}">
                      <a16:creationId xmlns:a16="http://schemas.microsoft.com/office/drawing/2014/main" id="{7FED7366-F80B-3D4D-B47C-C5DD7E511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>
                  <a:extLst>
                    <a:ext uri="{FF2B5EF4-FFF2-40B4-BE49-F238E27FC236}">
                      <a16:creationId xmlns:a16="http://schemas.microsoft.com/office/drawing/2014/main" id="{664D4B85-D2B0-9744-9A6B-11776EE80C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>
                  <a:extLst>
                    <a:ext uri="{FF2B5EF4-FFF2-40B4-BE49-F238E27FC236}">
                      <a16:creationId xmlns:a16="http://schemas.microsoft.com/office/drawing/2014/main" id="{7E40FACF-26D3-0D47-A403-9E2632355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>
                  <a:extLst>
                    <a:ext uri="{FF2B5EF4-FFF2-40B4-BE49-F238E27FC236}">
                      <a16:creationId xmlns:a16="http://schemas.microsoft.com/office/drawing/2014/main" id="{30FBDABE-2031-DF49-A1B0-1E18BFB04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>
                  <a:extLst>
                    <a:ext uri="{FF2B5EF4-FFF2-40B4-BE49-F238E27FC236}">
                      <a16:creationId xmlns:a16="http://schemas.microsoft.com/office/drawing/2014/main" id="{8B194C95-B2B1-9A4A-9997-D7C683694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>
                  <a:extLst>
                    <a:ext uri="{FF2B5EF4-FFF2-40B4-BE49-F238E27FC236}">
                      <a16:creationId xmlns:a16="http://schemas.microsoft.com/office/drawing/2014/main" id="{E7989B04-ED04-0E4A-BB4D-DA68F78F12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>
                  <a:extLst>
                    <a:ext uri="{FF2B5EF4-FFF2-40B4-BE49-F238E27FC236}">
                      <a16:creationId xmlns:a16="http://schemas.microsoft.com/office/drawing/2014/main" id="{A6AC7324-4587-1542-BA53-474D6111F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>
                  <a:extLst>
                    <a:ext uri="{FF2B5EF4-FFF2-40B4-BE49-F238E27FC236}">
                      <a16:creationId xmlns:a16="http://schemas.microsoft.com/office/drawing/2014/main" id="{7E4AD812-011E-6B49-A424-E29ED5F3B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>
                  <a:extLst>
                    <a:ext uri="{FF2B5EF4-FFF2-40B4-BE49-F238E27FC236}">
                      <a16:creationId xmlns:a16="http://schemas.microsoft.com/office/drawing/2014/main" id="{212BCC4B-85E4-B94A-A318-90344FE04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>
                  <a:extLst>
                    <a:ext uri="{FF2B5EF4-FFF2-40B4-BE49-F238E27FC236}">
                      <a16:creationId xmlns:a16="http://schemas.microsoft.com/office/drawing/2014/main" id="{2F78E452-9937-D848-8C43-4796AB12C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>
                  <a:extLst>
                    <a:ext uri="{FF2B5EF4-FFF2-40B4-BE49-F238E27FC236}">
                      <a16:creationId xmlns:a16="http://schemas.microsoft.com/office/drawing/2014/main" id="{ED0EE468-5543-AF4B-9EAB-B74F4D8CC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>
                <a:extLst>
                  <a:ext uri="{FF2B5EF4-FFF2-40B4-BE49-F238E27FC236}">
                    <a16:creationId xmlns:a16="http://schemas.microsoft.com/office/drawing/2014/main" id="{A56F6464-C56D-E443-B157-70447043880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>
                  <a:extLst>
                    <a:ext uri="{FF2B5EF4-FFF2-40B4-BE49-F238E27FC236}">
                      <a16:creationId xmlns:a16="http://schemas.microsoft.com/office/drawing/2014/main" id="{49D55DAA-E366-9C4A-9FF4-19D0BD224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>
                  <a:extLst>
                    <a:ext uri="{FF2B5EF4-FFF2-40B4-BE49-F238E27FC236}">
                      <a16:creationId xmlns:a16="http://schemas.microsoft.com/office/drawing/2014/main" id="{01A3F90E-7497-E14C-AB5B-F2FA49627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>
                  <a:extLst>
                    <a:ext uri="{FF2B5EF4-FFF2-40B4-BE49-F238E27FC236}">
                      <a16:creationId xmlns:a16="http://schemas.microsoft.com/office/drawing/2014/main" id="{7F24F3BE-97D8-1544-BCB8-37D92B6E8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>
                  <a:extLst>
                    <a:ext uri="{FF2B5EF4-FFF2-40B4-BE49-F238E27FC236}">
                      <a16:creationId xmlns:a16="http://schemas.microsoft.com/office/drawing/2014/main" id="{5F665309-65A6-1B4B-AE35-00D1FE40F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>
                  <a:extLst>
                    <a:ext uri="{FF2B5EF4-FFF2-40B4-BE49-F238E27FC236}">
                      <a16:creationId xmlns:a16="http://schemas.microsoft.com/office/drawing/2014/main" id="{C8F9BBCF-9E1D-5449-B623-33E64AA44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>
                  <a:extLst>
                    <a:ext uri="{FF2B5EF4-FFF2-40B4-BE49-F238E27FC236}">
                      <a16:creationId xmlns:a16="http://schemas.microsoft.com/office/drawing/2014/main" id="{56B4C63C-D8EE-FA4F-A18D-783AF8854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>
                  <a:extLst>
                    <a:ext uri="{FF2B5EF4-FFF2-40B4-BE49-F238E27FC236}">
                      <a16:creationId xmlns:a16="http://schemas.microsoft.com/office/drawing/2014/main" id="{F2246015-A770-3A46-95AE-F15A590DE1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>
                  <a:extLst>
                    <a:ext uri="{FF2B5EF4-FFF2-40B4-BE49-F238E27FC236}">
                      <a16:creationId xmlns:a16="http://schemas.microsoft.com/office/drawing/2014/main" id="{E4A1D59E-988F-3F4A-86B3-362FC8117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>
                  <a:extLst>
                    <a:ext uri="{FF2B5EF4-FFF2-40B4-BE49-F238E27FC236}">
                      <a16:creationId xmlns:a16="http://schemas.microsoft.com/office/drawing/2014/main" id="{2416C91B-7463-4B41-95C3-F9263AAEF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>
                  <a:extLst>
                    <a:ext uri="{FF2B5EF4-FFF2-40B4-BE49-F238E27FC236}">
                      <a16:creationId xmlns:a16="http://schemas.microsoft.com/office/drawing/2014/main" id="{A3D7ECAA-F272-D349-A056-24AC03865E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>
                  <a:extLst>
                    <a:ext uri="{FF2B5EF4-FFF2-40B4-BE49-F238E27FC236}">
                      <a16:creationId xmlns:a16="http://schemas.microsoft.com/office/drawing/2014/main" id="{5D93AF24-4518-8141-8BE7-89F896A56A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>
                  <a:extLst>
                    <a:ext uri="{FF2B5EF4-FFF2-40B4-BE49-F238E27FC236}">
                      <a16:creationId xmlns:a16="http://schemas.microsoft.com/office/drawing/2014/main" id="{823ED88D-CE04-794A-A707-3E3707EAB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>
                  <a:extLst>
                    <a:ext uri="{FF2B5EF4-FFF2-40B4-BE49-F238E27FC236}">
                      <a16:creationId xmlns:a16="http://schemas.microsoft.com/office/drawing/2014/main" id="{229022E3-488F-B345-99D9-2FC5E49B1C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>
                  <a:extLst>
                    <a:ext uri="{FF2B5EF4-FFF2-40B4-BE49-F238E27FC236}">
                      <a16:creationId xmlns:a16="http://schemas.microsoft.com/office/drawing/2014/main" id="{EF0157D9-7EA5-D74D-A171-C0023A97B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>
                  <a:extLst>
                    <a:ext uri="{FF2B5EF4-FFF2-40B4-BE49-F238E27FC236}">
                      <a16:creationId xmlns:a16="http://schemas.microsoft.com/office/drawing/2014/main" id="{C7974418-2EE2-B744-B202-41E638A9E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>
              <a:extLst>
                <a:ext uri="{FF2B5EF4-FFF2-40B4-BE49-F238E27FC236}">
                  <a16:creationId xmlns:a16="http://schemas.microsoft.com/office/drawing/2014/main" id="{11A32F25-7C30-9142-B675-5F1391E8E3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4" name="Rectangle 94">
            <a:extLst>
              <a:ext uri="{FF2B5EF4-FFF2-40B4-BE49-F238E27FC236}">
                <a16:creationId xmlns:a16="http://schemas.microsoft.com/office/drawing/2014/main" id="{596A2AF1-14B6-F549-85ED-85145F918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" name="Rectangle 95">
            <a:extLst>
              <a:ext uri="{FF2B5EF4-FFF2-40B4-BE49-F238E27FC236}">
                <a16:creationId xmlns:a16="http://schemas.microsoft.com/office/drawing/2014/main" id="{59F2064D-6DDE-D94E-961E-E71FA80D4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" name="Rectangle 96">
            <a:extLst>
              <a:ext uri="{FF2B5EF4-FFF2-40B4-BE49-F238E27FC236}">
                <a16:creationId xmlns:a16="http://schemas.microsoft.com/office/drawing/2014/main" id="{50C68668-9F72-5E42-84D4-03787E033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04CC10-2152-9847-B735-FB265F389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79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599B53-BDC0-684A-9623-DBB4C763B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B038B-10DC-E849-BA40-0BE024959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9B516-77BE-3247-855A-8DCA56FC9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9EE9-1680-7A47-BAA3-8F275C67C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6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6CC75-ABD5-1747-AB5B-3D7C4888D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D0B83-3871-A245-A8AA-2F0C5FBF8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C2CBFF-B61E-9D4C-A14D-C8852A6C2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628D-9D91-044F-8398-D146AC733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86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CD3C10-18B8-864E-AEBB-08080519C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4E727-AB69-3A47-BA5A-6D63EF376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881605-74BC-2749-9E4F-353E8A6FB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CCA9-608E-ED4B-AE3E-6DD57D793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16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AC98BA-95DE-2048-A4F0-B8AC0EC4C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98FFE-AA43-A545-B858-0729E5679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7E757-8A67-3840-B3B2-D16430E1F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F554-ECFC-3840-B898-A29A19912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01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BE0943-26A6-B14C-A95E-AEC10B276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0891A4-2CA8-7844-926A-95A8B7249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364ACB-6723-B44E-B9B6-5BA2402BC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D039-0BF4-0F47-B12C-5703478D4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86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A75D3-501A-6940-B769-2F7D9FB48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B1D343-7A3C-3C4D-80A7-ED4498FAA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C7BDE-C015-C14E-96BD-6D66BADDA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F98A-A288-1E46-830F-CEAB31994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15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706464-35A8-734F-91C2-ECB8E882C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618918-0427-0C44-A8FA-BFB9B5BD7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BA0426-D3C6-0546-B0B5-74E297DDF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6FB8-C4C0-C741-9E86-32EB5C7C5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8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3C9478-CD43-194D-80EA-B4BBE1F75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864505-6A13-554A-AD08-413B444A7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D4FF02-28DF-0443-A58B-D88088512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A266-84F0-BB40-B9B3-9AA404CB8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02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338FB9-0868-4149-B045-66DD94D7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58FD68-5C08-4B4B-85F9-30FEE9D71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8ED28D-1A47-4F44-90C8-7502919A0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0B61-2A44-E649-A871-68B1415E3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47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96ED2-5534-4C43-810D-210E6CF0F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588A3-3D06-E64C-999B-93820BBCC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85A08-FCFF-7F40-94E5-BE715AF9E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771D-7753-4144-8FF2-A24EF8484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02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DE3384-2C84-1C4E-AB5F-63ADB9A50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4B2BBC-CA8E-FB43-8478-B2852862E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FB011B-D849-514D-8911-71F5A862D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4870-142B-4240-97B2-0A1BB8135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430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38F1B-47E3-0D4C-BAF2-6B4656278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46E05-949A-D74C-9A7F-358532A11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7A252-A279-C648-B540-62D0E5002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BF49-0F3B-3645-B263-E68C9C6C4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12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A567FC-3B74-BA4A-B03C-8B0BDCC99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064A1B-25C1-EB44-B2D8-65DC13437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BE6CD2-B23A-D94C-979F-184CB3ECA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3A85C-0325-4743-BB7B-F1499EA63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7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8470EB-12BD-7942-99D5-FEF046345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03A5D-E06F-664A-97C2-23685BC9B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D8EFA-57C0-B74B-993E-6B86B5094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9F4B-3F41-9E42-9F3E-EC9443B3D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6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2E2331-8510-354F-99D9-2FDDDD904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E4F5BD-682A-2143-8711-6784701E7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4DD7D6-9708-974B-A519-22A95DDCE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A308-438D-094F-9C33-BF01B16BE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2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62719-77B1-4846-A022-345219166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C58C6-5C53-A345-8B86-F08B4E37D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1241F-9E16-8A48-AA51-8648EA258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4B4A9-3867-174C-9D5E-FF8223ECB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9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9804EF-09AF-2943-B1E3-21812052A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0C5F83-CC8F-974A-8B02-251FD1514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6F31B9-5B3B-9149-B06E-88CB3C48E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50A1-D274-AE4A-AE0C-447D488F8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0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96E084-1DBA-2544-A4F8-FCDF122D1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CBE916-867F-7846-A7B9-0A1BBA7C5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944337-1ED1-9F48-94CA-C5AE9B917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B114-F5F1-984F-BDF3-7EEC5A2FD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30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24E697-3074-F846-90CC-A8F6DE4BE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A6FD6F-E769-2342-9CD1-C67FDB9AF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799EF0-B877-C747-BD02-8386836D9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0DEC-08F9-CA45-8C19-D6DB46DEF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67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11212-4A1C-6C40-B474-53E2A9949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84776-63B6-C541-B3B8-139C7004A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7ED58-9294-4D44-8F89-FA780F014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9E112-DC3F-DC44-A804-F18DD10D0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74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00EBF-0A81-3147-913A-188D929FD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EE714-9D0B-F14E-B45E-09D5A17F0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57764-C711-4F46-9DCA-26383DFAD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6B52-D4BB-C541-AF99-00F4BD9EB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05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F62FFE-42E0-1E40-9492-5297EAD3A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B42C89-D435-6840-82D3-B322B6053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60DD6E1-1580-914B-8FC1-A209B4E025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CBE3690-5073-3C49-9157-DAF92803E7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1F8C0F4A-41AC-1244-B660-7DD9FB15FB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C799AF2-B77F-3141-9727-49E212904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58178398-A0BC-ED48-A326-492DAF12880E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024E83D6-EDD5-2046-A387-B3B9F2EA385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>
                <a:extLst>
                  <a:ext uri="{FF2B5EF4-FFF2-40B4-BE49-F238E27FC236}">
                    <a16:creationId xmlns:a16="http://schemas.microsoft.com/office/drawing/2014/main" id="{50CB2941-72E5-C74F-9728-CBDDBCA465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">
                <a:extLst>
                  <a:ext uri="{FF2B5EF4-FFF2-40B4-BE49-F238E27FC236}">
                    <a16:creationId xmlns:a16="http://schemas.microsoft.com/office/drawing/2014/main" id="{7D68FFB9-1544-E44C-9798-FA2B2FF10D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>
                  <a:extLst>
                    <a:ext uri="{FF2B5EF4-FFF2-40B4-BE49-F238E27FC236}">
                      <a16:creationId xmlns:a16="http://schemas.microsoft.com/office/drawing/2014/main" id="{87292B1F-5E59-FE4C-847A-9F57C040D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>
                    <a:extLst>
                      <a:ext uri="{FF2B5EF4-FFF2-40B4-BE49-F238E27FC236}">
                        <a16:creationId xmlns:a16="http://schemas.microsoft.com/office/drawing/2014/main" id="{45CCE190-6623-5F45-9888-C100E07CE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2 w 15"/>
                      <a:gd name="T1" fmla="*/ 4 h 23"/>
                      <a:gd name="T2" fmla="*/ 7 w 15"/>
                      <a:gd name="T3" fmla="*/ 2 h 23"/>
                      <a:gd name="T4" fmla="*/ 6 w 15"/>
                      <a:gd name="T5" fmla="*/ 6 h 23"/>
                      <a:gd name="T6" fmla="*/ 2 w 15"/>
                      <a:gd name="T7" fmla="*/ 4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3">
                    <a:extLst>
                      <a:ext uri="{FF2B5EF4-FFF2-40B4-BE49-F238E27FC236}">
                        <a16:creationId xmlns:a16="http://schemas.microsoft.com/office/drawing/2014/main" id="{FA148FC1-DFD7-B744-BB20-685A956976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1 w 20"/>
                      <a:gd name="T1" fmla="*/ 5 h 23"/>
                      <a:gd name="T2" fmla="*/ 5 w 20"/>
                      <a:gd name="T3" fmla="*/ 1 h 23"/>
                      <a:gd name="T4" fmla="*/ 3 w 20"/>
                      <a:gd name="T5" fmla="*/ 7 h 23"/>
                      <a:gd name="T6" fmla="*/ 1 w 20"/>
                      <a:gd name="T7" fmla="*/ 5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4">
                    <a:extLst>
                      <a:ext uri="{FF2B5EF4-FFF2-40B4-BE49-F238E27FC236}">
                        <a16:creationId xmlns:a16="http://schemas.microsoft.com/office/drawing/2014/main" id="{23538BF5-014B-FA45-8D40-447686406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5">
                    <a:extLst>
                      <a:ext uri="{FF2B5EF4-FFF2-40B4-BE49-F238E27FC236}">
                        <a16:creationId xmlns:a16="http://schemas.microsoft.com/office/drawing/2014/main" id="{8BD64B1D-C8E5-4F4E-A773-CBC06677A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6">
                    <a:extLst>
                      <a:ext uri="{FF2B5EF4-FFF2-40B4-BE49-F238E27FC236}">
                        <a16:creationId xmlns:a16="http://schemas.microsoft.com/office/drawing/2014/main" id="{81DC4A0F-5F12-1E4E-A186-F9CC32BA6F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7">
                    <a:extLst>
                      <a:ext uri="{FF2B5EF4-FFF2-40B4-BE49-F238E27FC236}">
                        <a16:creationId xmlns:a16="http://schemas.microsoft.com/office/drawing/2014/main" id="{A04DD637-14FF-1743-A000-7A451B5472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8">
                    <a:extLst>
                      <a:ext uri="{FF2B5EF4-FFF2-40B4-BE49-F238E27FC236}">
                        <a16:creationId xmlns:a16="http://schemas.microsoft.com/office/drawing/2014/main" id="{E23DCC23-4A84-C94B-9E9A-248E59313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9">
                    <a:extLst>
                      <a:ext uri="{FF2B5EF4-FFF2-40B4-BE49-F238E27FC236}">
                        <a16:creationId xmlns:a16="http://schemas.microsoft.com/office/drawing/2014/main" id="{0D3250F8-E2BD-724C-8261-77EC6A16C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0">
                    <a:extLst>
                      <a:ext uri="{FF2B5EF4-FFF2-40B4-BE49-F238E27FC236}">
                        <a16:creationId xmlns:a16="http://schemas.microsoft.com/office/drawing/2014/main" id="{B12BBE4C-18F7-9C4A-83DE-07782DB27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1">
                    <a:extLst>
                      <a:ext uri="{FF2B5EF4-FFF2-40B4-BE49-F238E27FC236}">
                        <a16:creationId xmlns:a16="http://schemas.microsoft.com/office/drawing/2014/main" id="{16120D3F-DE04-2542-ACFA-016567B09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2">
                    <a:extLst>
                      <a:ext uri="{FF2B5EF4-FFF2-40B4-BE49-F238E27FC236}">
                        <a16:creationId xmlns:a16="http://schemas.microsoft.com/office/drawing/2014/main" id="{5CA524F3-32C1-964C-9505-A66ADBE139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">
                    <a:extLst>
                      <a:ext uri="{FF2B5EF4-FFF2-40B4-BE49-F238E27FC236}">
                        <a16:creationId xmlns:a16="http://schemas.microsoft.com/office/drawing/2014/main" id="{C3FBD525-3117-A64E-A5E8-10CFDDDED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4">
                    <a:extLst>
                      <a:ext uri="{FF2B5EF4-FFF2-40B4-BE49-F238E27FC236}">
                        <a16:creationId xmlns:a16="http://schemas.microsoft.com/office/drawing/2014/main" id="{248D601D-C410-6F44-B01B-3EA2B99D8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5">
                    <a:extLst>
                      <a:ext uri="{FF2B5EF4-FFF2-40B4-BE49-F238E27FC236}">
                        <a16:creationId xmlns:a16="http://schemas.microsoft.com/office/drawing/2014/main" id="{DD97ECA0-4A98-324F-A951-2FF6366886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6">
                    <a:extLst>
                      <a:ext uri="{FF2B5EF4-FFF2-40B4-BE49-F238E27FC236}">
                        <a16:creationId xmlns:a16="http://schemas.microsoft.com/office/drawing/2014/main" id="{F27739D4-A8C6-234D-91F3-C962BF24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7">
                    <a:extLst>
                      <a:ext uri="{FF2B5EF4-FFF2-40B4-BE49-F238E27FC236}">
                        <a16:creationId xmlns:a16="http://schemas.microsoft.com/office/drawing/2014/main" id="{280E39AD-D078-B84D-B7CB-E8D4F752D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8">
                    <a:extLst>
                      <a:ext uri="{FF2B5EF4-FFF2-40B4-BE49-F238E27FC236}">
                        <a16:creationId xmlns:a16="http://schemas.microsoft.com/office/drawing/2014/main" id="{63D050EF-88A5-4449-A1E4-5FD0E16F8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3 w 26"/>
                      <a:gd name="T1" fmla="*/ 5 h 22"/>
                      <a:gd name="T2" fmla="*/ 6 w 26"/>
                      <a:gd name="T3" fmla="*/ 0 h 22"/>
                      <a:gd name="T4" fmla="*/ 6 w 26"/>
                      <a:gd name="T5" fmla="*/ 8 h 22"/>
                      <a:gd name="T6" fmla="*/ 3 w 26"/>
                      <a:gd name="T7" fmla="*/ 5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9">
                    <a:extLst>
                      <a:ext uri="{FF2B5EF4-FFF2-40B4-BE49-F238E27FC236}">
                        <a16:creationId xmlns:a16="http://schemas.microsoft.com/office/drawing/2014/main" id="{0F902515-C629-1840-BCC0-CFADF553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0">
                    <a:extLst>
                      <a:ext uri="{FF2B5EF4-FFF2-40B4-BE49-F238E27FC236}">
                        <a16:creationId xmlns:a16="http://schemas.microsoft.com/office/drawing/2014/main" id="{BA002CE0-8B32-0A48-9142-50E928F2AD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1">
                    <a:extLst>
                      <a:ext uri="{FF2B5EF4-FFF2-40B4-BE49-F238E27FC236}">
                        <a16:creationId xmlns:a16="http://schemas.microsoft.com/office/drawing/2014/main" id="{27220319-5FA8-024C-9F09-D67C249840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2">
                    <a:extLst>
                      <a:ext uri="{FF2B5EF4-FFF2-40B4-BE49-F238E27FC236}">
                        <a16:creationId xmlns:a16="http://schemas.microsoft.com/office/drawing/2014/main" id="{FB02CFBF-6440-1B4D-B804-D645A6FEC1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3">
                    <a:extLst>
                      <a:ext uri="{FF2B5EF4-FFF2-40B4-BE49-F238E27FC236}">
                        <a16:creationId xmlns:a16="http://schemas.microsoft.com/office/drawing/2014/main" id="{8E0556F3-EBDB-C447-B4B6-8F02881D7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4">
                    <a:extLst>
                      <a:ext uri="{FF2B5EF4-FFF2-40B4-BE49-F238E27FC236}">
                        <a16:creationId xmlns:a16="http://schemas.microsoft.com/office/drawing/2014/main" id="{F59DFA74-E70E-2742-B2FF-1FEED76B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5">
                    <a:extLst>
                      <a:ext uri="{FF2B5EF4-FFF2-40B4-BE49-F238E27FC236}">
                        <a16:creationId xmlns:a16="http://schemas.microsoft.com/office/drawing/2014/main" id="{F5F4423C-1EBC-3045-900D-150D11851F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3 w 471"/>
                      <a:gd name="T1" fmla="*/ 178 h 281"/>
                      <a:gd name="T2" fmla="*/ 15 w 471"/>
                      <a:gd name="T3" fmla="*/ 159 h 281"/>
                      <a:gd name="T4" fmla="*/ 14 w 471"/>
                      <a:gd name="T5" fmla="*/ 156 h 281"/>
                      <a:gd name="T6" fmla="*/ 10 w 471"/>
                      <a:gd name="T7" fmla="*/ 139 h 281"/>
                      <a:gd name="T8" fmla="*/ 3 w 471"/>
                      <a:gd name="T9" fmla="*/ 137 h 281"/>
                      <a:gd name="T10" fmla="*/ 0 w 471"/>
                      <a:gd name="T11" fmla="*/ 122 h 281"/>
                      <a:gd name="T12" fmla="*/ 8 w 471"/>
                      <a:gd name="T13" fmla="*/ 115 h 281"/>
                      <a:gd name="T14" fmla="*/ 4 w 471"/>
                      <a:gd name="T15" fmla="*/ 105 h 281"/>
                      <a:gd name="T16" fmla="*/ 1 w 471"/>
                      <a:gd name="T17" fmla="*/ 102 h 281"/>
                      <a:gd name="T18" fmla="*/ 18 w 471"/>
                      <a:gd name="T19" fmla="*/ 76 h 281"/>
                      <a:gd name="T20" fmla="*/ 28 w 471"/>
                      <a:gd name="T21" fmla="*/ 61 h 281"/>
                      <a:gd name="T22" fmla="*/ 27 w 471"/>
                      <a:gd name="T23" fmla="*/ 45 h 281"/>
                      <a:gd name="T24" fmla="*/ 15 w 471"/>
                      <a:gd name="T25" fmla="*/ 27 h 281"/>
                      <a:gd name="T26" fmla="*/ 13 w 471"/>
                      <a:gd name="T27" fmla="*/ 20 h 281"/>
                      <a:gd name="T28" fmla="*/ 17 w 471"/>
                      <a:gd name="T29" fmla="*/ 23 h 281"/>
                      <a:gd name="T30" fmla="*/ 30 w 471"/>
                      <a:gd name="T31" fmla="*/ 22 h 281"/>
                      <a:gd name="T32" fmla="*/ 41 w 471"/>
                      <a:gd name="T33" fmla="*/ 7 h 281"/>
                      <a:gd name="T34" fmla="*/ 52 w 471"/>
                      <a:gd name="T35" fmla="*/ 0 h 281"/>
                      <a:gd name="T36" fmla="*/ 56 w 471"/>
                      <a:gd name="T37" fmla="*/ 1 h 281"/>
                      <a:gd name="T38" fmla="*/ 58 w 471"/>
                      <a:gd name="T39" fmla="*/ 6 h 281"/>
                      <a:gd name="T40" fmla="*/ 62 w 471"/>
                      <a:gd name="T41" fmla="*/ 3 h 281"/>
                      <a:gd name="T42" fmla="*/ 70 w 471"/>
                      <a:gd name="T43" fmla="*/ 5 h 281"/>
                      <a:gd name="T44" fmla="*/ 74 w 471"/>
                      <a:gd name="T45" fmla="*/ 6 h 281"/>
                      <a:gd name="T46" fmla="*/ 90 w 471"/>
                      <a:gd name="T47" fmla="*/ 9 h 281"/>
                      <a:gd name="T48" fmla="*/ 98 w 471"/>
                      <a:gd name="T49" fmla="*/ 15 h 281"/>
                      <a:gd name="T50" fmla="*/ 106 w 471"/>
                      <a:gd name="T51" fmla="*/ 11 h 281"/>
                      <a:gd name="T52" fmla="*/ 110 w 471"/>
                      <a:gd name="T53" fmla="*/ 9 h 281"/>
                      <a:gd name="T54" fmla="*/ 124 w 471"/>
                      <a:gd name="T55" fmla="*/ 9 h 281"/>
                      <a:gd name="T56" fmla="*/ 134 w 471"/>
                      <a:gd name="T57" fmla="*/ 20 h 281"/>
                      <a:gd name="T58" fmla="*/ 147 w 471"/>
                      <a:gd name="T59" fmla="*/ 38 h 281"/>
                      <a:gd name="T60" fmla="*/ 156 w 471"/>
                      <a:gd name="T61" fmla="*/ 45 h 281"/>
                      <a:gd name="T62" fmla="*/ 163 w 471"/>
                      <a:gd name="T63" fmla="*/ 43 h 281"/>
                      <a:gd name="T64" fmla="*/ 171 w 471"/>
                      <a:gd name="T65" fmla="*/ 41 h 281"/>
                      <a:gd name="T66" fmla="*/ 184 w 471"/>
                      <a:gd name="T67" fmla="*/ 45 h 281"/>
                      <a:gd name="T68" fmla="*/ 190 w 471"/>
                      <a:gd name="T69" fmla="*/ 52 h 281"/>
                      <a:gd name="T70" fmla="*/ 196 w 471"/>
                      <a:gd name="T71" fmla="*/ 57 h 281"/>
                      <a:gd name="T72" fmla="*/ 202 w 471"/>
                      <a:gd name="T73" fmla="*/ 71 h 281"/>
                      <a:gd name="T74" fmla="*/ 204 w 471"/>
                      <a:gd name="T75" fmla="*/ 76 h 281"/>
                      <a:gd name="T76" fmla="*/ 206 w 471"/>
                      <a:gd name="T77" fmla="*/ 80 h 281"/>
                      <a:gd name="T78" fmla="*/ 197 w 471"/>
                      <a:gd name="T79" fmla="*/ 90 h 281"/>
                      <a:gd name="T80" fmla="*/ 204 w 471"/>
                      <a:gd name="T81" fmla="*/ 90 h 281"/>
                      <a:gd name="T82" fmla="*/ 217 w 471"/>
                      <a:gd name="T83" fmla="*/ 99 h 281"/>
                      <a:gd name="T84" fmla="*/ 231 w 471"/>
                      <a:gd name="T85" fmla="*/ 100 h 281"/>
                      <a:gd name="T86" fmla="*/ 241 w 471"/>
                      <a:gd name="T87" fmla="*/ 107 h 281"/>
                      <a:gd name="T88" fmla="*/ 243 w 471"/>
                      <a:gd name="T89" fmla="*/ 110 h 281"/>
                      <a:gd name="T90" fmla="*/ 243 w 471"/>
                      <a:gd name="T91" fmla="*/ 112 h 281"/>
                      <a:gd name="T92" fmla="*/ 250 w 471"/>
                      <a:gd name="T93" fmla="*/ 110 h 281"/>
                      <a:gd name="T94" fmla="*/ 254 w 471"/>
                      <a:gd name="T95" fmla="*/ 109 h 281"/>
                      <a:gd name="T96" fmla="*/ 279 w 471"/>
                      <a:gd name="T97" fmla="*/ 118 h 281"/>
                      <a:gd name="T98" fmla="*/ 284 w 471"/>
                      <a:gd name="T99" fmla="*/ 127 h 281"/>
                      <a:gd name="T100" fmla="*/ 295 w 471"/>
                      <a:gd name="T101" fmla="*/ 128 h 281"/>
                      <a:gd name="T102" fmla="*/ 299 w 471"/>
                      <a:gd name="T103" fmla="*/ 137 h 281"/>
                      <a:gd name="T104" fmla="*/ 286 w 471"/>
                      <a:gd name="T105" fmla="*/ 164 h 281"/>
                      <a:gd name="T106" fmla="*/ 276 w 471"/>
                      <a:gd name="T107" fmla="*/ 17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6">
                    <a:extLst>
                      <a:ext uri="{FF2B5EF4-FFF2-40B4-BE49-F238E27FC236}">
                        <a16:creationId xmlns:a16="http://schemas.microsoft.com/office/drawing/2014/main" id="{62669ACC-58EF-FC4E-AB94-BCACB760B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173 w 984"/>
                      <a:gd name="T1" fmla="*/ 2 h 844"/>
                      <a:gd name="T2" fmla="*/ 214 w 984"/>
                      <a:gd name="T3" fmla="*/ 11 h 844"/>
                      <a:gd name="T4" fmla="*/ 235 w 984"/>
                      <a:gd name="T5" fmla="*/ 13 h 844"/>
                      <a:gd name="T6" fmla="*/ 247 w 984"/>
                      <a:gd name="T7" fmla="*/ 44 h 844"/>
                      <a:gd name="T8" fmla="*/ 250 w 984"/>
                      <a:gd name="T9" fmla="*/ 30 h 844"/>
                      <a:gd name="T10" fmla="*/ 259 w 984"/>
                      <a:gd name="T11" fmla="*/ 23 h 844"/>
                      <a:gd name="T12" fmla="*/ 274 w 984"/>
                      <a:gd name="T13" fmla="*/ 42 h 844"/>
                      <a:gd name="T14" fmla="*/ 291 w 984"/>
                      <a:gd name="T15" fmla="*/ 33 h 844"/>
                      <a:gd name="T16" fmla="*/ 301 w 984"/>
                      <a:gd name="T17" fmla="*/ 29 h 844"/>
                      <a:gd name="T18" fmla="*/ 325 w 984"/>
                      <a:gd name="T19" fmla="*/ 1 h 844"/>
                      <a:gd name="T20" fmla="*/ 341 w 984"/>
                      <a:gd name="T21" fmla="*/ 23 h 844"/>
                      <a:gd name="T22" fmla="*/ 341 w 984"/>
                      <a:gd name="T23" fmla="*/ 44 h 844"/>
                      <a:gd name="T24" fmla="*/ 337 w 984"/>
                      <a:gd name="T25" fmla="*/ 53 h 844"/>
                      <a:gd name="T26" fmla="*/ 327 w 984"/>
                      <a:gd name="T27" fmla="*/ 54 h 844"/>
                      <a:gd name="T28" fmla="*/ 325 w 984"/>
                      <a:gd name="T29" fmla="*/ 62 h 844"/>
                      <a:gd name="T30" fmla="*/ 342 w 984"/>
                      <a:gd name="T31" fmla="*/ 76 h 844"/>
                      <a:gd name="T32" fmla="*/ 335 w 984"/>
                      <a:gd name="T33" fmla="*/ 108 h 844"/>
                      <a:gd name="T34" fmla="*/ 354 w 984"/>
                      <a:gd name="T35" fmla="*/ 139 h 844"/>
                      <a:gd name="T36" fmla="*/ 365 w 984"/>
                      <a:gd name="T37" fmla="*/ 151 h 844"/>
                      <a:gd name="T38" fmla="*/ 354 w 984"/>
                      <a:gd name="T39" fmla="*/ 151 h 844"/>
                      <a:gd name="T40" fmla="*/ 318 w 984"/>
                      <a:gd name="T41" fmla="*/ 127 h 844"/>
                      <a:gd name="T42" fmla="*/ 289 w 984"/>
                      <a:gd name="T43" fmla="*/ 135 h 844"/>
                      <a:gd name="T44" fmla="*/ 252 w 984"/>
                      <a:gd name="T45" fmla="*/ 148 h 844"/>
                      <a:gd name="T46" fmla="*/ 274 w 984"/>
                      <a:gd name="T47" fmla="*/ 194 h 844"/>
                      <a:gd name="T48" fmla="*/ 303 w 984"/>
                      <a:gd name="T49" fmla="*/ 205 h 844"/>
                      <a:gd name="T50" fmla="*/ 315 w 984"/>
                      <a:gd name="T51" fmla="*/ 184 h 844"/>
                      <a:gd name="T52" fmla="*/ 330 w 984"/>
                      <a:gd name="T53" fmla="*/ 191 h 844"/>
                      <a:gd name="T54" fmla="*/ 327 w 984"/>
                      <a:gd name="T55" fmla="*/ 211 h 844"/>
                      <a:gd name="T56" fmla="*/ 342 w 984"/>
                      <a:gd name="T57" fmla="*/ 225 h 844"/>
                      <a:gd name="T58" fmla="*/ 358 w 984"/>
                      <a:gd name="T59" fmla="*/ 221 h 844"/>
                      <a:gd name="T60" fmla="*/ 394 w 984"/>
                      <a:gd name="T61" fmla="*/ 270 h 844"/>
                      <a:gd name="T62" fmla="*/ 402 w 984"/>
                      <a:gd name="T63" fmla="*/ 277 h 844"/>
                      <a:gd name="T64" fmla="*/ 373 w 984"/>
                      <a:gd name="T65" fmla="*/ 272 h 844"/>
                      <a:gd name="T66" fmla="*/ 354 w 984"/>
                      <a:gd name="T67" fmla="*/ 254 h 844"/>
                      <a:gd name="T68" fmla="*/ 332 w 984"/>
                      <a:gd name="T69" fmla="*/ 238 h 844"/>
                      <a:gd name="T70" fmla="*/ 300 w 984"/>
                      <a:gd name="T71" fmla="*/ 222 h 844"/>
                      <a:gd name="T72" fmla="*/ 262 w 984"/>
                      <a:gd name="T73" fmla="*/ 217 h 844"/>
                      <a:gd name="T74" fmla="*/ 216 w 984"/>
                      <a:gd name="T75" fmla="*/ 199 h 844"/>
                      <a:gd name="T76" fmla="*/ 197 w 984"/>
                      <a:gd name="T77" fmla="*/ 170 h 844"/>
                      <a:gd name="T78" fmla="*/ 184 w 984"/>
                      <a:gd name="T79" fmla="*/ 155 h 844"/>
                      <a:gd name="T80" fmla="*/ 163 w 984"/>
                      <a:gd name="T81" fmla="*/ 144 h 844"/>
                      <a:gd name="T82" fmla="*/ 146 w 984"/>
                      <a:gd name="T83" fmla="*/ 124 h 844"/>
                      <a:gd name="T84" fmla="*/ 151 w 984"/>
                      <a:gd name="T85" fmla="*/ 139 h 844"/>
                      <a:gd name="T86" fmla="*/ 178 w 984"/>
                      <a:gd name="T87" fmla="*/ 166 h 844"/>
                      <a:gd name="T88" fmla="*/ 180 w 984"/>
                      <a:gd name="T89" fmla="*/ 176 h 844"/>
                      <a:gd name="T90" fmla="*/ 168 w 984"/>
                      <a:gd name="T91" fmla="*/ 167 h 844"/>
                      <a:gd name="T92" fmla="*/ 151 w 984"/>
                      <a:gd name="T93" fmla="*/ 156 h 844"/>
                      <a:gd name="T94" fmla="*/ 134 w 984"/>
                      <a:gd name="T95" fmla="*/ 135 h 844"/>
                      <a:gd name="T96" fmla="*/ 114 w 984"/>
                      <a:gd name="T97" fmla="*/ 116 h 844"/>
                      <a:gd name="T98" fmla="*/ 90 w 984"/>
                      <a:gd name="T99" fmla="*/ 105 h 844"/>
                      <a:gd name="T100" fmla="*/ 66 w 984"/>
                      <a:gd name="T101" fmla="*/ 80 h 844"/>
                      <a:gd name="T102" fmla="*/ 28 w 984"/>
                      <a:gd name="T103" fmla="*/ 22 h 844"/>
                      <a:gd name="T104" fmla="*/ 15 w 984"/>
                      <a:gd name="T105" fmla="*/ 13 h 844"/>
                      <a:gd name="T106" fmla="*/ 20 w 984"/>
                      <a:gd name="T107" fmla="*/ 7 h 844"/>
                      <a:gd name="T108" fmla="*/ 44 w 984"/>
                      <a:gd name="T109" fmla="*/ 23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7">
                    <a:extLst>
                      <a:ext uri="{FF2B5EF4-FFF2-40B4-BE49-F238E27FC236}">
                        <a16:creationId xmlns:a16="http://schemas.microsoft.com/office/drawing/2014/main" id="{9AEC129D-2B41-9E4D-9EB2-EB99768293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3 w 36"/>
                      <a:gd name="T1" fmla="*/ 9 h 48"/>
                      <a:gd name="T2" fmla="*/ 4 w 36"/>
                      <a:gd name="T3" fmla="*/ 16 h 48"/>
                      <a:gd name="T4" fmla="*/ 3 w 36"/>
                      <a:gd name="T5" fmla="*/ 9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8">
                    <a:extLst>
                      <a:ext uri="{FF2B5EF4-FFF2-40B4-BE49-F238E27FC236}">
                        <a16:creationId xmlns:a16="http://schemas.microsoft.com/office/drawing/2014/main" id="{E5D4ECF6-137D-3348-8139-779A1210F5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2 h 37"/>
                      <a:gd name="T2" fmla="*/ 5 w 36"/>
                      <a:gd name="T3" fmla="*/ 0 h 37"/>
                      <a:gd name="T4" fmla="*/ 16 w 36"/>
                      <a:gd name="T5" fmla="*/ 6 h 37"/>
                      <a:gd name="T6" fmla="*/ 4 w 36"/>
                      <a:gd name="T7" fmla="*/ 6 h 37"/>
                      <a:gd name="T8" fmla="*/ 0 w 36"/>
                      <a:gd name="T9" fmla="*/ 2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9">
                    <a:extLst>
                      <a:ext uri="{FF2B5EF4-FFF2-40B4-BE49-F238E27FC236}">
                        <a16:creationId xmlns:a16="http://schemas.microsoft.com/office/drawing/2014/main" id="{A1F54F83-A0A2-DA48-A485-A9F2C43DCB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17 h 96"/>
                      <a:gd name="T2" fmla="*/ 12 w 170"/>
                      <a:gd name="T3" fmla="*/ 9 h 96"/>
                      <a:gd name="T4" fmla="*/ 24 w 170"/>
                      <a:gd name="T5" fmla="*/ 7 h 96"/>
                      <a:gd name="T6" fmla="*/ 34 w 170"/>
                      <a:gd name="T7" fmla="*/ 3 h 96"/>
                      <a:gd name="T8" fmla="*/ 27 w 170"/>
                      <a:gd name="T9" fmla="*/ 9 h 96"/>
                      <a:gd name="T10" fmla="*/ 53 w 170"/>
                      <a:gd name="T11" fmla="*/ 17 h 96"/>
                      <a:gd name="T12" fmla="*/ 69 w 170"/>
                      <a:gd name="T13" fmla="*/ 22 h 96"/>
                      <a:gd name="T14" fmla="*/ 50 w 170"/>
                      <a:gd name="T15" fmla="*/ 26 h 96"/>
                      <a:gd name="T16" fmla="*/ 38 w 170"/>
                      <a:gd name="T17" fmla="*/ 20 h 96"/>
                      <a:gd name="T18" fmla="*/ 33 w 170"/>
                      <a:gd name="T19" fmla="*/ 18 h 96"/>
                      <a:gd name="T20" fmla="*/ 10 w 170"/>
                      <a:gd name="T21" fmla="*/ 14 h 96"/>
                      <a:gd name="T22" fmla="*/ 0 w 170"/>
                      <a:gd name="T23" fmla="*/ 17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0">
                    <a:extLst>
                      <a:ext uri="{FF2B5EF4-FFF2-40B4-BE49-F238E27FC236}">
                        <a16:creationId xmlns:a16="http://schemas.microsoft.com/office/drawing/2014/main" id="{87027197-6E91-1A44-93EB-ECD0AB1832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22 w 138"/>
                      <a:gd name="T3" fmla="*/ 1 h 44"/>
                      <a:gd name="T4" fmla="*/ 38 w 138"/>
                      <a:gd name="T5" fmla="*/ 8 h 44"/>
                      <a:gd name="T6" fmla="*/ 48 w 138"/>
                      <a:gd name="T7" fmla="*/ 7 h 44"/>
                      <a:gd name="T8" fmla="*/ 46 w 138"/>
                      <a:gd name="T9" fmla="*/ 15 h 44"/>
                      <a:gd name="T10" fmla="*/ 27 w 138"/>
                      <a:gd name="T11" fmla="*/ 14 h 44"/>
                      <a:gd name="T12" fmla="*/ 0 w 138"/>
                      <a:gd name="T13" fmla="*/ 12 h 44"/>
                      <a:gd name="T14" fmla="*/ 12 w 138"/>
                      <a:gd name="T15" fmla="*/ 7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1">
                    <a:extLst>
                      <a:ext uri="{FF2B5EF4-FFF2-40B4-BE49-F238E27FC236}">
                        <a16:creationId xmlns:a16="http://schemas.microsoft.com/office/drawing/2014/main" id="{35799C06-6B7D-0044-BE71-31ADBEDB5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7 w 57"/>
                      <a:gd name="T1" fmla="*/ 8 h 42"/>
                      <a:gd name="T2" fmla="*/ 16 w 57"/>
                      <a:gd name="T3" fmla="*/ 4 h 42"/>
                      <a:gd name="T4" fmla="*/ 7 w 57"/>
                      <a:gd name="T5" fmla="*/ 8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">
                    <a:extLst>
                      <a:ext uri="{FF2B5EF4-FFF2-40B4-BE49-F238E27FC236}">
                        <a16:creationId xmlns:a16="http://schemas.microsoft.com/office/drawing/2014/main" id="{E341614A-CC86-D74B-B58D-67F793CD1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8 w 39"/>
                      <a:gd name="T1" fmla="*/ 11 h 52"/>
                      <a:gd name="T2" fmla="*/ 8 w 39"/>
                      <a:gd name="T3" fmla="*/ 0 h 52"/>
                      <a:gd name="T4" fmla="*/ 8 w 39"/>
                      <a:gd name="T5" fmla="*/ 11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3">
                    <a:extLst>
                      <a:ext uri="{FF2B5EF4-FFF2-40B4-BE49-F238E27FC236}">
                        <a16:creationId xmlns:a16="http://schemas.microsoft.com/office/drawing/2014/main" id="{9CFA7E30-985E-8F45-BAAA-3AC9C649A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2 w 44"/>
                      <a:gd name="T1" fmla="*/ 3 h 80"/>
                      <a:gd name="T2" fmla="*/ 9 w 44"/>
                      <a:gd name="T3" fmla="*/ 11 h 80"/>
                      <a:gd name="T4" fmla="*/ 10 w 44"/>
                      <a:gd name="T5" fmla="*/ 17 h 80"/>
                      <a:gd name="T6" fmla="*/ 16 w 44"/>
                      <a:gd name="T7" fmla="*/ 18 h 80"/>
                      <a:gd name="T8" fmla="*/ 10 w 44"/>
                      <a:gd name="T9" fmla="*/ 25 h 80"/>
                      <a:gd name="T10" fmla="*/ 0 w 44"/>
                      <a:gd name="T11" fmla="*/ 7 h 80"/>
                      <a:gd name="T12" fmla="*/ 2 w 44"/>
                      <a:gd name="T13" fmla="*/ 3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4">
                    <a:extLst>
                      <a:ext uri="{FF2B5EF4-FFF2-40B4-BE49-F238E27FC236}">
                        <a16:creationId xmlns:a16="http://schemas.microsoft.com/office/drawing/2014/main" id="{BEC327EA-90DA-904B-9140-6CC2C96601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40 w 323"/>
                      <a:gd name="T1" fmla="*/ 1 h 64"/>
                      <a:gd name="T2" fmla="*/ 147 w 323"/>
                      <a:gd name="T3" fmla="*/ 5 h 64"/>
                      <a:gd name="T4" fmla="*/ 149 w 323"/>
                      <a:gd name="T5" fmla="*/ 0 h 64"/>
                      <a:gd name="T6" fmla="*/ 168 w 323"/>
                      <a:gd name="T7" fmla="*/ 0 h 64"/>
                      <a:gd name="T8" fmla="*/ 182 w 323"/>
                      <a:gd name="T9" fmla="*/ 11 h 64"/>
                      <a:gd name="T10" fmla="*/ 202 w 323"/>
                      <a:gd name="T11" fmla="*/ 6 h 64"/>
                      <a:gd name="T12" fmla="*/ 199 w 323"/>
                      <a:gd name="T13" fmla="*/ 19 h 64"/>
                      <a:gd name="T14" fmla="*/ 189 w 323"/>
                      <a:gd name="T15" fmla="*/ 29 h 64"/>
                      <a:gd name="T16" fmla="*/ 187 w 323"/>
                      <a:gd name="T17" fmla="*/ 19 h 64"/>
                      <a:gd name="T18" fmla="*/ 182 w 323"/>
                      <a:gd name="T19" fmla="*/ 20 h 64"/>
                      <a:gd name="T20" fmla="*/ 177 w 323"/>
                      <a:gd name="T21" fmla="*/ 19 h 64"/>
                      <a:gd name="T22" fmla="*/ 167 w 323"/>
                      <a:gd name="T23" fmla="*/ 13 h 64"/>
                      <a:gd name="T24" fmla="*/ 145 w 323"/>
                      <a:gd name="T25" fmla="*/ 24 h 64"/>
                      <a:gd name="T26" fmla="*/ 128 w 323"/>
                      <a:gd name="T27" fmla="*/ 28 h 64"/>
                      <a:gd name="T28" fmla="*/ 135 w 323"/>
                      <a:gd name="T29" fmla="*/ 37 h 64"/>
                      <a:gd name="T30" fmla="*/ 119 w 323"/>
                      <a:gd name="T31" fmla="*/ 40 h 64"/>
                      <a:gd name="T32" fmla="*/ 107 w 323"/>
                      <a:gd name="T33" fmla="*/ 39 h 64"/>
                      <a:gd name="T34" fmla="*/ 112 w 323"/>
                      <a:gd name="T35" fmla="*/ 37 h 64"/>
                      <a:gd name="T36" fmla="*/ 109 w 323"/>
                      <a:gd name="T37" fmla="*/ 26 h 64"/>
                      <a:gd name="T38" fmla="*/ 107 w 323"/>
                      <a:gd name="T39" fmla="*/ 20 h 64"/>
                      <a:gd name="T40" fmla="*/ 100 w 323"/>
                      <a:gd name="T41" fmla="*/ 15 h 64"/>
                      <a:gd name="T42" fmla="*/ 90 w 323"/>
                      <a:gd name="T43" fmla="*/ 17 h 64"/>
                      <a:gd name="T44" fmla="*/ 85 w 323"/>
                      <a:gd name="T45" fmla="*/ 17 h 64"/>
                      <a:gd name="T46" fmla="*/ 78 w 323"/>
                      <a:gd name="T47" fmla="*/ 16 h 64"/>
                      <a:gd name="T48" fmla="*/ 53 w 323"/>
                      <a:gd name="T49" fmla="*/ 1 h 64"/>
                      <a:gd name="T50" fmla="*/ 37 w 323"/>
                      <a:gd name="T51" fmla="*/ 9 h 64"/>
                      <a:gd name="T52" fmla="*/ 1 w 323"/>
                      <a:gd name="T53" fmla="*/ 0 h 64"/>
                      <a:gd name="T54" fmla="*/ 14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5">
                    <a:extLst>
                      <a:ext uri="{FF2B5EF4-FFF2-40B4-BE49-F238E27FC236}">
                        <a16:creationId xmlns:a16="http://schemas.microsoft.com/office/drawing/2014/main" id="{CE9643D7-63BE-E24F-ACCF-6D14F0B2D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67 w 300"/>
                      <a:gd name="T1" fmla="*/ 20 h 31"/>
                      <a:gd name="T2" fmla="*/ 19 w 300"/>
                      <a:gd name="T3" fmla="*/ 1 h 31"/>
                      <a:gd name="T4" fmla="*/ 181 w 300"/>
                      <a:gd name="T5" fmla="*/ 0 h 31"/>
                      <a:gd name="T6" fmla="*/ 187 w 300"/>
                      <a:gd name="T7" fmla="*/ 9 h 31"/>
                      <a:gd name="T8" fmla="*/ 167 w 300"/>
                      <a:gd name="T9" fmla="*/ 10 h 31"/>
                      <a:gd name="T10" fmla="*/ 67 w 300"/>
                      <a:gd name="T11" fmla="*/ 20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6">
                    <a:extLst>
                      <a:ext uri="{FF2B5EF4-FFF2-40B4-BE49-F238E27FC236}">
                        <a16:creationId xmlns:a16="http://schemas.microsoft.com/office/drawing/2014/main" id="{1676E9D8-E3A2-074F-AEBD-82A7C9FC9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7">
                    <a:extLst>
                      <a:ext uri="{FF2B5EF4-FFF2-40B4-BE49-F238E27FC236}">
                        <a16:creationId xmlns:a16="http://schemas.microsoft.com/office/drawing/2014/main" id="{E6F29467-4B03-934C-BFB2-4FFF11AA4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8">
                    <a:extLst>
                      <a:ext uri="{FF2B5EF4-FFF2-40B4-BE49-F238E27FC236}">
                        <a16:creationId xmlns:a16="http://schemas.microsoft.com/office/drawing/2014/main" id="{1F34E473-FB54-074F-9FCE-F7CBD35C6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9">
                    <a:extLst>
                      <a:ext uri="{FF2B5EF4-FFF2-40B4-BE49-F238E27FC236}">
                        <a16:creationId xmlns:a16="http://schemas.microsoft.com/office/drawing/2014/main" id="{DF85D9ED-A2AB-2B45-ADA5-F60BE33791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0">
                    <a:extLst>
                      <a:ext uri="{FF2B5EF4-FFF2-40B4-BE49-F238E27FC236}">
                        <a16:creationId xmlns:a16="http://schemas.microsoft.com/office/drawing/2014/main" id="{E2182D94-959D-5E4B-A9BA-7FB007388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1">
                    <a:extLst>
                      <a:ext uri="{FF2B5EF4-FFF2-40B4-BE49-F238E27FC236}">
                        <a16:creationId xmlns:a16="http://schemas.microsoft.com/office/drawing/2014/main" id="{B43F6BE6-AFAD-5E48-AAB3-FFF6D4493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2">
                    <a:extLst>
                      <a:ext uri="{FF2B5EF4-FFF2-40B4-BE49-F238E27FC236}">
                        <a16:creationId xmlns:a16="http://schemas.microsoft.com/office/drawing/2014/main" id="{8D4F9D0F-3F8B-D44B-97A7-BD9738AEB4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3">
                    <a:extLst>
                      <a:ext uri="{FF2B5EF4-FFF2-40B4-BE49-F238E27FC236}">
                        <a16:creationId xmlns:a16="http://schemas.microsoft.com/office/drawing/2014/main" id="{548D5C0E-6CFF-3D48-98DB-7CBA5E1A97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4">
                    <a:extLst>
                      <a:ext uri="{FF2B5EF4-FFF2-40B4-BE49-F238E27FC236}">
                        <a16:creationId xmlns:a16="http://schemas.microsoft.com/office/drawing/2014/main" id="{D818DD13-F995-FC4D-8918-912DF3E4A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5">
                    <a:extLst>
                      <a:ext uri="{FF2B5EF4-FFF2-40B4-BE49-F238E27FC236}">
                        <a16:creationId xmlns:a16="http://schemas.microsoft.com/office/drawing/2014/main" id="{EC5A7F7C-AEF2-F74F-8DDB-56AD8CA48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6">
                    <a:extLst>
                      <a:ext uri="{FF2B5EF4-FFF2-40B4-BE49-F238E27FC236}">
                        <a16:creationId xmlns:a16="http://schemas.microsoft.com/office/drawing/2014/main" id="{25E7DE8F-03A4-714E-86E7-242A35083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7">
                    <a:extLst>
                      <a:ext uri="{FF2B5EF4-FFF2-40B4-BE49-F238E27FC236}">
                        <a16:creationId xmlns:a16="http://schemas.microsoft.com/office/drawing/2014/main" id="{415B76AA-2103-EA42-99F3-EA466EF92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8">
                    <a:extLst>
                      <a:ext uri="{FF2B5EF4-FFF2-40B4-BE49-F238E27FC236}">
                        <a16:creationId xmlns:a16="http://schemas.microsoft.com/office/drawing/2014/main" id="{40D2E8D3-6008-8B45-A2A0-5A7F65B46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9">
                    <a:extLst>
                      <a:ext uri="{FF2B5EF4-FFF2-40B4-BE49-F238E27FC236}">
                        <a16:creationId xmlns:a16="http://schemas.microsoft.com/office/drawing/2014/main" id="{594B1720-238E-AA41-938C-2247BE5D5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0">
                    <a:extLst>
                      <a:ext uri="{FF2B5EF4-FFF2-40B4-BE49-F238E27FC236}">
                        <a16:creationId xmlns:a16="http://schemas.microsoft.com/office/drawing/2014/main" id="{F312969E-7C6F-9F42-AC07-68DBC7C852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1">
                    <a:extLst>
                      <a:ext uri="{FF2B5EF4-FFF2-40B4-BE49-F238E27FC236}">
                        <a16:creationId xmlns:a16="http://schemas.microsoft.com/office/drawing/2014/main" id="{C35E2B22-4C2D-D24E-B8DA-FA64D7964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2">
                    <a:extLst>
                      <a:ext uri="{FF2B5EF4-FFF2-40B4-BE49-F238E27FC236}">
                        <a16:creationId xmlns:a16="http://schemas.microsoft.com/office/drawing/2014/main" id="{26AAEB01-6F28-A347-959F-7915DC182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3">
                    <a:extLst>
                      <a:ext uri="{FF2B5EF4-FFF2-40B4-BE49-F238E27FC236}">
                        <a16:creationId xmlns:a16="http://schemas.microsoft.com/office/drawing/2014/main" id="{5C7CF48B-487F-AC41-A82A-49F2B087B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4">
                    <a:extLst>
                      <a:ext uri="{FF2B5EF4-FFF2-40B4-BE49-F238E27FC236}">
                        <a16:creationId xmlns:a16="http://schemas.microsoft.com/office/drawing/2014/main" id="{B8468E31-D333-8845-8D9D-E7C59648C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5">
                    <a:extLst>
                      <a:ext uri="{FF2B5EF4-FFF2-40B4-BE49-F238E27FC236}">
                        <a16:creationId xmlns:a16="http://schemas.microsoft.com/office/drawing/2014/main" id="{18883767-121B-854F-A5D7-2B162148E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6">
                    <a:extLst>
                      <a:ext uri="{FF2B5EF4-FFF2-40B4-BE49-F238E27FC236}">
                        <a16:creationId xmlns:a16="http://schemas.microsoft.com/office/drawing/2014/main" id="{A99CF94E-2F14-4B44-9E29-A1C914213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7">
                    <a:extLst>
                      <a:ext uri="{FF2B5EF4-FFF2-40B4-BE49-F238E27FC236}">
                        <a16:creationId xmlns:a16="http://schemas.microsoft.com/office/drawing/2014/main" id="{007DB3CE-2D66-8B49-BDC3-5078163A02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8">
                  <a:extLst>
                    <a:ext uri="{FF2B5EF4-FFF2-40B4-BE49-F238E27FC236}">
                      <a16:creationId xmlns:a16="http://schemas.microsoft.com/office/drawing/2014/main" id="{66204444-D167-894C-8666-5F55A6670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>
                    <a:extLst>
                      <a:ext uri="{FF2B5EF4-FFF2-40B4-BE49-F238E27FC236}">
                        <a16:creationId xmlns:a16="http://schemas.microsoft.com/office/drawing/2014/main" id="{B121E552-0904-1844-A74F-A4CCEB33AC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0">
                    <a:extLst>
                      <a:ext uri="{FF2B5EF4-FFF2-40B4-BE49-F238E27FC236}">
                        <a16:creationId xmlns:a16="http://schemas.microsoft.com/office/drawing/2014/main" id="{AC663FAE-4D51-7841-81AE-99941C932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1">
                    <a:extLst>
                      <a:ext uri="{FF2B5EF4-FFF2-40B4-BE49-F238E27FC236}">
                        <a16:creationId xmlns:a16="http://schemas.microsoft.com/office/drawing/2014/main" id="{7C559C6E-A942-7449-BF3B-A3521F7F76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2">
                    <a:extLst>
                      <a:ext uri="{FF2B5EF4-FFF2-40B4-BE49-F238E27FC236}">
                        <a16:creationId xmlns:a16="http://schemas.microsoft.com/office/drawing/2014/main" id="{D7715AE9-F662-8445-AEB6-3CDC932869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3">
                    <a:extLst>
                      <a:ext uri="{FF2B5EF4-FFF2-40B4-BE49-F238E27FC236}">
                        <a16:creationId xmlns:a16="http://schemas.microsoft.com/office/drawing/2014/main" id="{1FC39266-A3DC-7C42-8925-C4F9F54C1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4">
                    <a:extLst>
                      <a:ext uri="{FF2B5EF4-FFF2-40B4-BE49-F238E27FC236}">
                        <a16:creationId xmlns:a16="http://schemas.microsoft.com/office/drawing/2014/main" id="{057F35C1-B5A4-CB41-98B9-698EC479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5">
                    <a:extLst>
                      <a:ext uri="{FF2B5EF4-FFF2-40B4-BE49-F238E27FC236}">
                        <a16:creationId xmlns:a16="http://schemas.microsoft.com/office/drawing/2014/main" id="{11E24ABA-F47F-9F4C-AC2D-5DAF8CD95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6">
                    <a:extLst>
                      <a:ext uri="{FF2B5EF4-FFF2-40B4-BE49-F238E27FC236}">
                        <a16:creationId xmlns:a16="http://schemas.microsoft.com/office/drawing/2014/main" id="{357800A5-1EC7-0645-9091-F0912CDFA8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7">
                    <a:extLst>
                      <a:ext uri="{FF2B5EF4-FFF2-40B4-BE49-F238E27FC236}">
                        <a16:creationId xmlns:a16="http://schemas.microsoft.com/office/drawing/2014/main" id="{E7121705-0885-3F4F-B75E-DE5D429F8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8">
                    <a:extLst>
                      <a:ext uri="{FF2B5EF4-FFF2-40B4-BE49-F238E27FC236}">
                        <a16:creationId xmlns:a16="http://schemas.microsoft.com/office/drawing/2014/main" id="{C1974AC4-3EAF-7645-B414-5E9F4FB4F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9">
                    <a:extLst>
                      <a:ext uri="{FF2B5EF4-FFF2-40B4-BE49-F238E27FC236}">
                        <a16:creationId xmlns:a16="http://schemas.microsoft.com/office/drawing/2014/main" id="{4576EDA9-534B-3347-8BBA-8212BF58C2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0">
                    <a:extLst>
                      <a:ext uri="{FF2B5EF4-FFF2-40B4-BE49-F238E27FC236}">
                        <a16:creationId xmlns:a16="http://schemas.microsoft.com/office/drawing/2014/main" id="{B2E9CB91-DE3C-8542-95D7-B8679FA45B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1">
                    <a:extLst>
                      <a:ext uri="{FF2B5EF4-FFF2-40B4-BE49-F238E27FC236}">
                        <a16:creationId xmlns:a16="http://schemas.microsoft.com/office/drawing/2014/main" id="{CD094411-78EE-A145-9E96-3CD529DE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2">
                    <a:extLst>
                      <a:ext uri="{FF2B5EF4-FFF2-40B4-BE49-F238E27FC236}">
                        <a16:creationId xmlns:a16="http://schemas.microsoft.com/office/drawing/2014/main" id="{7B4C9628-9064-CC4F-B2AC-93ECA84B95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3">
                    <a:extLst>
                      <a:ext uri="{FF2B5EF4-FFF2-40B4-BE49-F238E27FC236}">
                        <a16:creationId xmlns:a16="http://schemas.microsoft.com/office/drawing/2014/main" id="{F559F787-A1DC-A843-A732-EE7C8B6AB1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4">
                    <a:extLst>
                      <a:ext uri="{FF2B5EF4-FFF2-40B4-BE49-F238E27FC236}">
                        <a16:creationId xmlns:a16="http://schemas.microsoft.com/office/drawing/2014/main" id="{AA02614A-04CA-5542-9F35-B4304215A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5">
                    <a:extLst>
                      <a:ext uri="{FF2B5EF4-FFF2-40B4-BE49-F238E27FC236}">
                        <a16:creationId xmlns:a16="http://schemas.microsoft.com/office/drawing/2014/main" id="{AD3B3013-AADA-9C46-8208-3023D426C3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6">
                    <a:extLst>
                      <a:ext uri="{FF2B5EF4-FFF2-40B4-BE49-F238E27FC236}">
                        <a16:creationId xmlns:a16="http://schemas.microsoft.com/office/drawing/2014/main" id="{1865F78A-B313-FB45-89C3-DB1762AB1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7">
                    <a:extLst>
                      <a:ext uri="{FF2B5EF4-FFF2-40B4-BE49-F238E27FC236}">
                        <a16:creationId xmlns:a16="http://schemas.microsoft.com/office/drawing/2014/main" id="{E540AAC0-E3AA-4847-BC7B-A85C4DE29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8">
                    <a:extLst>
                      <a:ext uri="{FF2B5EF4-FFF2-40B4-BE49-F238E27FC236}">
                        <a16:creationId xmlns:a16="http://schemas.microsoft.com/office/drawing/2014/main" id="{A0983E39-7591-8D48-87A7-CF268560C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9">
                    <a:extLst>
                      <a:ext uri="{FF2B5EF4-FFF2-40B4-BE49-F238E27FC236}">
                        <a16:creationId xmlns:a16="http://schemas.microsoft.com/office/drawing/2014/main" id="{377EF214-2D1D-2345-AFA0-E43298365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0">
                    <a:extLst>
                      <a:ext uri="{FF2B5EF4-FFF2-40B4-BE49-F238E27FC236}">
                        <a16:creationId xmlns:a16="http://schemas.microsoft.com/office/drawing/2014/main" id="{FCC2D49B-EC19-694A-A97F-E087F4D76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1">
                    <a:extLst>
                      <a:ext uri="{FF2B5EF4-FFF2-40B4-BE49-F238E27FC236}">
                        <a16:creationId xmlns:a16="http://schemas.microsoft.com/office/drawing/2014/main" id="{2D7C5E7C-8522-874C-B2E1-17095E31BB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2">
                    <a:extLst>
                      <a:ext uri="{FF2B5EF4-FFF2-40B4-BE49-F238E27FC236}">
                        <a16:creationId xmlns:a16="http://schemas.microsoft.com/office/drawing/2014/main" id="{2AC9A1B4-A098-494C-8568-920F2E97E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3">
                    <a:extLst>
                      <a:ext uri="{FF2B5EF4-FFF2-40B4-BE49-F238E27FC236}">
                        <a16:creationId xmlns:a16="http://schemas.microsoft.com/office/drawing/2014/main" id="{AD46DF93-8C71-154C-9FA8-1498EBEAF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4">
                    <a:extLst>
                      <a:ext uri="{FF2B5EF4-FFF2-40B4-BE49-F238E27FC236}">
                        <a16:creationId xmlns:a16="http://schemas.microsoft.com/office/drawing/2014/main" id="{8923BD18-D455-F743-A284-D1CA44887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5">
                    <a:extLst>
                      <a:ext uri="{FF2B5EF4-FFF2-40B4-BE49-F238E27FC236}">
                        <a16:creationId xmlns:a16="http://schemas.microsoft.com/office/drawing/2014/main" id="{4420C694-7987-C449-9964-A0F3B65E71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6">
                    <a:extLst>
                      <a:ext uri="{FF2B5EF4-FFF2-40B4-BE49-F238E27FC236}">
                        <a16:creationId xmlns:a16="http://schemas.microsoft.com/office/drawing/2014/main" id="{440A6C39-8415-7341-AC17-7EA13EFAF4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7">
                    <a:extLst>
                      <a:ext uri="{FF2B5EF4-FFF2-40B4-BE49-F238E27FC236}">
                        <a16:creationId xmlns:a16="http://schemas.microsoft.com/office/drawing/2014/main" id="{EC3329BA-A4F6-394F-BA35-92DE90977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8">
                    <a:extLst>
                      <a:ext uri="{FF2B5EF4-FFF2-40B4-BE49-F238E27FC236}">
                        <a16:creationId xmlns:a16="http://schemas.microsoft.com/office/drawing/2014/main" id="{A333CF45-A7E9-1641-8B4C-9774C0D66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9">
                    <a:extLst>
                      <a:ext uri="{FF2B5EF4-FFF2-40B4-BE49-F238E27FC236}">
                        <a16:creationId xmlns:a16="http://schemas.microsoft.com/office/drawing/2014/main" id="{AC86737A-C22B-864A-BF4D-FB568F7A9F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0">
                    <a:extLst>
                      <a:ext uri="{FF2B5EF4-FFF2-40B4-BE49-F238E27FC236}">
                        <a16:creationId xmlns:a16="http://schemas.microsoft.com/office/drawing/2014/main" id="{CD3082B9-6A31-FA4C-8251-E8BB09EC4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1">
                    <a:extLst>
                      <a:ext uri="{FF2B5EF4-FFF2-40B4-BE49-F238E27FC236}">
                        <a16:creationId xmlns:a16="http://schemas.microsoft.com/office/drawing/2014/main" id="{D20B9DC2-4FD4-F644-A97E-AFC0389E2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2">
                    <a:extLst>
                      <a:ext uri="{FF2B5EF4-FFF2-40B4-BE49-F238E27FC236}">
                        <a16:creationId xmlns:a16="http://schemas.microsoft.com/office/drawing/2014/main" id="{91342D42-EA16-8946-A32A-4B14849A1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3">
                    <a:extLst>
                      <a:ext uri="{FF2B5EF4-FFF2-40B4-BE49-F238E27FC236}">
                        <a16:creationId xmlns:a16="http://schemas.microsoft.com/office/drawing/2014/main" id="{EF5AA819-2F08-CC4C-B0CC-75F42CDE1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4">
                    <a:extLst>
                      <a:ext uri="{FF2B5EF4-FFF2-40B4-BE49-F238E27FC236}">
                        <a16:creationId xmlns:a16="http://schemas.microsoft.com/office/drawing/2014/main" id="{E52F9925-73C2-7D42-97B3-250900F11F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5">
                    <a:extLst>
                      <a:ext uri="{FF2B5EF4-FFF2-40B4-BE49-F238E27FC236}">
                        <a16:creationId xmlns:a16="http://schemas.microsoft.com/office/drawing/2014/main" id="{930ABAD4-1054-7B41-AD70-DADAAF904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6">
                    <a:extLst>
                      <a:ext uri="{FF2B5EF4-FFF2-40B4-BE49-F238E27FC236}">
                        <a16:creationId xmlns:a16="http://schemas.microsoft.com/office/drawing/2014/main" id="{FD857BCA-4D20-AF45-B88C-20BCF18BC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7">
                    <a:extLst>
                      <a:ext uri="{FF2B5EF4-FFF2-40B4-BE49-F238E27FC236}">
                        <a16:creationId xmlns:a16="http://schemas.microsoft.com/office/drawing/2014/main" id="{A6D84B2A-920A-6243-B727-1B549FD41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8">
                    <a:extLst>
                      <a:ext uri="{FF2B5EF4-FFF2-40B4-BE49-F238E27FC236}">
                        <a16:creationId xmlns:a16="http://schemas.microsoft.com/office/drawing/2014/main" id="{D994449F-21E4-5149-A18B-9ADED328C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9">
                    <a:extLst>
                      <a:ext uri="{FF2B5EF4-FFF2-40B4-BE49-F238E27FC236}">
                        <a16:creationId xmlns:a16="http://schemas.microsoft.com/office/drawing/2014/main" id="{39038D1A-8E28-1249-93E7-B51591AC9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0">
                    <a:extLst>
                      <a:ext uri="{FF2B5EF4-FFF2-40B4-BE49-F238E27FC236}">
                        <a16:creationId xmlns:a16="http://schemas.microsoft.com/office/drawing/2014/main" id="{B3308CFE-9FA9-7342-9D23-1EE1F51CA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1">
                <a:extLst>
                  <a:ext uri="{FF2B5EF4-FFF2-40B4-BE49-F238E27FC236}">
                    <a16:creationId xmlns:a16="http://schemas.microsoft.com/office/drawing/2014/main" id="{87BFEBD3-1055-7646-A810-3BE494013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>
                  <a:extLst>
                    <a:ext uri="{FF2B5EF4-FFF2-40B4-BE49-F238E27FC236}">
                      <a16:creationId xmlns:a16="http://schemas.microsoft.com/office/drawing/2014/main" id="{064D8555-DEF5-044B-8C08-7E19D05DE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">
                  <a:extLst>
                    <a:ext uri="{FF2B5EF4-FFF2-40B4-BE49-F238E27FC236}">
                      <a16:creationId xmlns:a16="http://schemas.microsoft.com/office/drawing/2014/main" id="{6A0C4DE1-0BBD-B949-AAB4-96AD4C78D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4">
                  <a:extLst>
                    <a:ext uri="{FF2B5EF4-FFF2-40B4-BE49-F238E27FC236}">
                      <a16:creationId xmlns:a16="http://schemas.microsoft.com/office/drawing/2014/main" id="{BBB2B2C9-B8AB-2348-85D9-AE70F2BF62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5">
                  <a:extLst>
                    <a:ext uri="{FF2B5EF4-FFF2-40B4-BE49-F238E27FC236}">
                      <a16:creationId xmlns:a16="http://schemas.microsoft.com/office/drawing/2014/main" id="{4B06194E-0F89-374F-A6B7-348A1537F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6">
                  <a:extLst>
                    <a:ext uri="{FF2B5EF4-FFF2-40B4-BE49-F238E27FC236}">
                      <a16:creationId xmlns:a16="http://schemas.microsoft.com/office/drawing/2014/main" id="{AF8C33F4-CA8C-7F43-9186-F38DAAF76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7">
                  <a:extLst>
                    <a:ext uri="{FF2B5EF4-FFF2-40B4-BE49-F238E27FC236}">
                      <a16:creationId xmlns:a16="http://schemas.microsoft.com/office/drawing/2014/main" id="{57028AFE-555B-7146-9B30-37EFFAF8C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8">
                  <a:extLst>
                    <a:ext uri="{FF2B5EF4-FFF2-40B4-BE49-F238E27FC236}">
                      <a16:creationId xmlns:a16="http://schemas.microsoft.com/office/drawing/2014/main" id="{851E8592-0918-534F-83A6-B4FA0D6E8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9">
                  <a:extLst>
                    <a:ext uri="{FF2B5EF4-FFF2-40B4-BE49-F238E27FC236}">
                      <a16:creationId xmlns:a16="http://schemas.microsoft.com/office/drawing/2014/main" id="{9A83A95F-4360-FF48-911B-ADF18CB8D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0">
                  <a:extLst>
                    <a:ext uri="{FF2B5EF4-FFF2-40B4-BE49-F238E27FC236}">
                      <a16:creationId xmlns:a16="http://schemas.microsoft.com/office/drawing/2014/main" id="{25C7706D-48EF-D040-8E23-9A0D1DB5E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1">
                  <a:extLst>
                    <a:ext uri="{FF2B5EF4-FFF2-40B4-BE49-F238E27FC236}">
                      <a16:creationId xmlns:a16="http://schemas.microsoft.com/office/drawing/2014/main" id="{B3C98B41-6346-6A46-8F15-CB0BC2099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2">
                  <a:extLst>
                    <a:ext uri="{FF2B5EF4-FFF2-40B4-BE49-F238E27FC236}">
                      <a16:creationId xmlns:a16="http://schemas.microsoft.com/office/drawing/2014/main" id="{E2DBE536-DFB2-2441-BACD-9D941B9A5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3">
                  <a:extLst>
                    <a:ext uri="{FF2B5EF4-FFF2-40B4-BE49-F238E27FC236}">
                      <a16:creationId xmlns:a16="http://schemas.microsoft.com/office/drawing/2014/main" id="{8464495D-3883-6748-9CF9-6774798197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4">
                  <a:extLst>
                    <a:ext uri="{FF2B5EF4-FFF2-40B4-BE49-F238E27FC236}">
                      <a16:creationId xmlns:a16="http://schemas.microsoft.com/office/drawing/2014/main" id="{9E6F2506-68AD-1E4E-9AA4-2B99B101D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5">
                  <a:extLst>
                    <a:ext uri="{FF2B5EF4-FFF2-40B4-BE49-F238E27FC236}">
                      <a16:creationId xmlns:a16="http://schemas.microsoft.com/office/drawing/2014/main" id="{1F920193-F4FC-1542-8C31-85E0DCE6A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6">
                  <a:extLst>
                    <a:ext uri="{FF2B5EF4-FFF2-40B4-BE49-F238E27FC236}">
                      <a16:creationId xmlns:a16="http://schemas.microsoft.com/office/drawing/2014/main" id="{BF9B8836-CC77-2B42-8545-BB1CD8947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7">
                  <a:extLst>
                    <a:ext uri="{FF2B5EF4-FFF2-40B4-BE49-F238E27FC236}">
                      <a16:creationId xmlns:a16="http://schemas.microsoft.com/office/drawing/2014/main" id="{6A041E2A-BC3A-0943-9172-914E63403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8">
                  <a:extLst>
                    <a:ext uri="{FF2B5EF4-FFF2-40B4-BE49-F238E27FC236}">
                      <a16:creationId xmlns:a16="http://schemas.microsoft.com/office/drawing/2014/main" id="{A6E712F8-4A41-7041-AC2C-636554E26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9">
                  <a:extLst>
                    <a:ext uri="{FF2B5EF4-FFF2-40B4-BE49-F238E27FC236}">
                      <a16:creationId xmlns:a16="http://schemas.microsoft.com/office/drawing/2014/main" id="{E7F7683C-B6D4-7E4A-BD7F-49280F994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30">
                  <a:extLst>
                    <a:ext uri="{FF2B5EF4-FFF2-40B4-BE49-F238E27FC236}">
                      <a16:creationId xmlns:a16="http://schemas.microsoft.com/office/drawing/2014/main" id="{795E0717-CDEC-F147-93A5-B978E93A0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1">
                  <a:extLst>
                    <a:ext uri="{FF2B5EF4-FFF2-40B4-BE49-F238E27FC236}">
                      <a16:creationId xmlns:a16="http://schemas.microsoft.com/office/drawing/2014/main" id="{4CCEE1F9-4DD5-4C4E-87CC-E377E9D7E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2">
                  <a:extLst>
                    <a:ext uri="{FF2B5EF4-FFF2-40B4-BE49-F238E27FC236}">
                      <a16:creationId xmlns:a16="http://schemas.microsoft.com/office/drawing/2014/main" id="{CF195C6E-3B88-D44B-8C4E-7EA061FAC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3">
                <a:extLst>
                  <a:ext uri="{FF2B5EF4-FFF2-40B4-BE49-F238E27FC236}">
                    <a16:creationId xmlns:a16="http://schemas.microsoft.com/office/drawing/2014/main" id="{4DB317A6-0668-A341-BB3F-2C38BCB93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>
                  <a:extLst>
                    <a:ext uri="{FF2B5EF4-FFF2-40B4-BE49-F238E27FC236}">
                      <a16:creationId xmlns:a16="http://schemas.microsoft.com/office/drawing/2014/main" id="{01D61B93-D6BB-D14D-82E2-325622421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5">
                  <a:extLst>
                    <a:ext uri="{FF2B5EF4-FFF2-40B4-BE49-F238E27FC236}">
                      <a16:creationId xmlns:a16="http://schemas.microsoft.com/office/drawing/2014/main" id="{847CD259-62DC-174D-BC07-9B0FCAF39B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6">
                  <a:extLst>
                    <a:ext uri="{FF2B5EF4-FFF2-40B4-BE49-F238E27FC236}">
                      <a16:creationId xmlns:a16="http://schemas.microsoft.com/office/drawing/2014/main" id="{C1DEDA5C-9D82-A54A-B98E-DCD59AEB1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7">
                  <a:extLst>
                    <a:ext uri="{FF2B5EF4-FFF2-40B4-BE49-F238E27FC236}">
                      <a16:creationId xmlns:a16="http://schemas.microsoft.com/office/drawing/2014/main" id="{85B2E717-C6FD-8B4F-A835-A47C127C0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8">
                  <a:extLst>
                    <a:ext uri="{FF2B5EF4-FFF2-40B4-BE49-F238E27FC236}">
                      <a16:creationId xmlns:a16="http://schemas.microsoft.com/office/drawing/2014/main" id="{959F0351-1A07-CB4E-A800-E73167761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9">
                  <a:extLst>
                    <a:ext uri="{FF2B5EF4-FFF2-40B4-BE49-F238E27FC236}">
                      <a16:creationId xmlns:a16="http://schemas.microsoft.com/office/drawing/2014/main" id="{B1CCFE3D-7009-4F41-B6BC-D5EF718C9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0">
                  <a:extLst>
                    <a:ext uri="{FF2B5EF4-FFF2-40B4-BE49-F238E27FC236}">
                      <a16:creationId xmlns:a16="http://schemas.microsoft.com/office/drawing/2014/main" id="{1730CBD0-D356-2547-8152-CB87ACF49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1">
                  <a:extLst>
                    <a:ext uri="{FF2B5EF4-FFF2-40B4-BE49-F238E27FC236}">
                      <a16:creationId xmlns:a16="http://schemas.microsoft.com/office/drawing/2014/main" id="{8ECE6C2C-1BB5-0C40-B603-F23DD221C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2">
                  <a:extLst>
                    <a:ext uri="{FF2B5EF4-FFF2-40B4-BE49-F238E27FC236}">
                      <a16:creationId xmlns:a16="http://schemas.microsoft.com/office/drawing/2014/main" id="{32A98A55-B63F-A348-9DC2-EE40C599B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3">
                  <a:extLst>
                    <a:ext uri="{FF2B5EF4-FFF2-40B4-BE49-F238E27FC236}">
                      <a16:creationId xmlns:a16="http://schemas.microsoft.com/office/drawing/2014/main" id="{E3620DB4-DB89-2B4F-BC41-D43CF40DA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4">
                  <a:extLst>
                    <a:ext uri="{FF2B5EF4-FFF2-40B4-BE49-F238E27FC236}">
                      <a16:creationId xmlns:a16="http://schemas.microsoft.com/office/drawing/2014/main" id="{8B6325C3-491E-8346-A91C-9173900E3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5">
                  <a:extLst>
                    <a:ext uri="{FF2B5EF4-FFF2-40B4-BE49-F238E27FC236}">
                      <a16:creationId xmlns:a16="http://schemas.microsoft.com/office/drawing/2014/main" id="{842EBAB9-6598-0C4E-93CB-0E2A6BB5A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6">
                  <a:extLst>
                    <a:ext uri="{FF2B5EF4-FFF2-40B4-BE49-F238E27FC236}">
                      <a16:creationId xmlns:a16="http://schemas.microsoft.com/office/drawing/2014/main" id="{CF046DA8-97B4-8840-88E1-6AB2B2B36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7">
                  <a:extLst>
                    <a:ext uri="{FF2B5EF4-FFF2-40B4-BE49-F238E27FC236}">
                      <a16:creationId xmlns:a16="http://schemas.microsoft.com/office/drawing/2014/main" id="{C2F1183F-5A65-B241-B952-87E8E1053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8">
                  <a:extLst>
                    <a:ext uri="{FF2B5EF4-FFF2-40B4-BE49-F238E27FC236}">
                      <a16:creationId xmlns:a16="http://schemas.microsoft.com/office/drawing/2014/main" id="{61DDF9E8-56F3-EC43-9057-948000BBB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9">
                  <a:extLst>
                    <a:ext uri="{FF2B5EF4-FFF2-40B4-BE49-F238E27FC236}">
                      <a16:creationId xmlns:a16="http://schemas.microsoft.com/office/drawing/2014/main" id="{425267E5-5180-B64D-BC1C-63AF4A14FF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0">
                  <a:extLst>
                    <a:ext uri="{FF2B5EF4-FFF2-40B4-BE49-F238E27FC236}">
                      <a16:creationId xmlns:a16="http://schemas.microsoft.com/office/drawing/2014/main" id="{9968C9F3-8092-8D40-8DAE-969BDE3BA0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1">
                  <a:extLst>
                    <a:ext uri="{FF2B5EF4-FFF2-40B4-BE49-F238E27FC236}">
                      <a16:creationId xmlns:a16="http://schemas.microsoft.com/office/drawing/2014/main" id="{848C1DC7-C2A8-0845-ABD4-AF770FD81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2">
                  <a:extLst>
                    <a:ext uri="{FF2B5EF4-FFF2-40B4-BE49-F238E27FC236}">
                      <a16:creationId xmlns:a16="http://schemas.microsoft.com/office/drawing/2014/main" id="{D3B281AD-3B51-E546-9DFC-E084C1CCF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3">
                  <a:extLst>
                    <a:ext uri="{FF2B5EF4-FFF2-40B4-BE49-F238E27FC236}">
                      <a16:creationId xmlns:a16="http://schemas.microsoft.com/office/drawing/2014/main" id="{9BCA2741-CA9B-CA4C-89E1-70871FEA6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4">
                  <a:extLst>
                    <a:ext uri="{FF2B5EF4-FFF2-40B4-BE49-F238E27FC236}">
                      <a16:creationId xmlns:a16="http://schemas.microsoft.com/office/drawing/2014/main" id="{B6527D8E-B18D-1944-BAC7-3CB8E6EB57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5">
                  <a:extLst>
                    <a:ext uri="{FF2B5EF4-FFF2-40B4-BE49-F238E27FC236}">
                      <a16:creationId xmlns:a16="http://schemas.microsoft.com/office/drawing/2014/main" id="{FEC6A173-D526-9443-88D9-B4E477E27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6">
                  <a:extLst>
                    <a:ext uri="{FF2B5EF4-FFF2-40B4-BE49-F238E27FC236}">
                      <a16:creationId xmlns:a16="http://schemas.microsoft.com/office/drawing/2014/main" id="{15E64854-06B6-7041-968A-28B5BCD05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7">
                  <a:extLst>
                    <a:ext uri="{FF2B5EF4-FFF2-40B4-BE49-F238E27FC236}">
                      <a16:creationId xmlns:a16="http://schemas.microsoft.com/office/drawing/2014/main" id="{6666C871-47CD-514D-B304-0457AE5AA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8">
                  <a:extLst>
                    <a:ext uri="{FF2B5EF4-FFF2-40B4-BE49-F238E27FC236}">
                      <a16:creationId xmlns:a16="http://schemas.microsoft.com/office/drawing/2014/main" id="{4AF840E3-7CC9-4647-8B35-F4C37FB4B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59">
              <a:extLst>
                <a:ext uri="{FF2B5EF4-FFF2-40B4-BE49-F238E27FC236}">
                  <a16:creationId xmlns:a16="http://schemas.microsoft.com/office/drawing/2014/main" id="{F9CC0FF6-5694-EC43-8AA4-F973AEBB90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3CE9888-F2B9-564F-BD1A-DC427DFC0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DF10C37-BE2C-F840-93E1-D99125FA0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C39B96BE-C2B0-0741-89F8-37A73C8EDD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FACE41B5-7183-484A-B8EC-73951400C3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0ECAF8C5-120B-6447-826C-ED76003A60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777DB10-C1EA-3442-8A69-DF06FD75A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5FDF8BA-F729-824D-8BC9-D756595CD7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Chapter 3: Minerals &amp; Rocks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7205F31-D5BF-9744-9091-096EBD5E83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>
            <a:extLst>
              <a:ext uri="{FF2B5EF4-FFF2-40B4-BE49-F238E27FC236}">
                <a16:creationId xmlns:a16="http://schemas.microsoft.com/office/drawing/2014/main" id="{D5867D12-B02B-8340-BC8B-E8ABE6638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Igneous Rock Classification</a:t>
            </a:r>
          </a:p>
        </p:txBody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56FFD462-A930-8A48-BBA4-B06CAB93F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3" name="Picture 1028">
            <a:extLst>
              <a:ext uri="{FF2B5EF4-FFF2-40B4-BE49-F238E27FC236}">
                <a16:creationId xmlns:a16="http://schemas.microsoft.com/office/drawing/2014/main" id="{FC11B135-8F58-B747-A8E3-1E60CD3D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8A698AB5-88C1-CE4B-B02A-B7FB9FAD6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Igneous Rocks – properties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F2143214-A261-E242-A5B6-829106E21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source of economic minerals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economic rocks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intrusive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resistant to weathering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resistant to fluid 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extrusive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may be weak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more susceptible to weathering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less resistant to fluid flow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26A2477-566A-FA40-A1B2-0E0A01122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897937" cy="8223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Sedimentary Rocks - formation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297DAE8-AE55-B34C-81D3-8D25C6044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1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weathering of rocks (produces sediment)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physical – pieces of rock (clasts)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chemical – clay &amp; dissolved 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erosion &amp; transportation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deposition – accumulation of sediments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clasts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chemical precipitates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organic material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burial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lithification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E8C320A-78C8-C141-A41E-4441E64E7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Sedimentary rocks - types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56A935A-E252-4745-8352-E0EB42AF8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clastic - detrital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gravel, sand, silt, &amp; clay</a:t>
            </a:r>
          </a:p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non-clastic - chemical &amp; biological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limestone/dolostone – biological or chemical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chert – biological (or post dep chem)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evaporites – chemical (gypsum, rock salt)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coal – biological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E5D2C58-DD14-3340-8E97-C931A3F78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F18B5085-BE96-8144-A03D-816E7E1166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67161819-BBA6-AC41-82E3-71D66C65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9144000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3DFF22CD-080B-4D42-A463-E9851C4ED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30275"/>
            <a:ext cx="8839200" cy="7461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Sedimentary rocks – properties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9AB89AED-1661-6D47-9F9A-6B93BB372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source of economic minerals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economic rocks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strength varies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sediment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bedding plane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fluid flow varies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sediment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cementation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subject to dissolution (esp. limestone)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clay minerals: absorbent, expansive</a:t>
            </a: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5306C814-52CE-DB4F-9584-17A8F179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743200"/>
            <a:ext cx="400526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0F3FDA9-622C-914E-A064-759EE0840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821737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Metamorphic Rocks - formation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79A78712-F4F6-DF46-9EF4-AD6E60FB7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existing rock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altered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hydrothermal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pressure - fault 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heat &amp; pressure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foliation: alignment of platy or linear minerals due to pressure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D6FCEA38-ACB9-194F-B388-37173167B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2E62CCD8-924E-474B-89A5-8AD248DF0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253C46E8-F58F-6D45-A858-0BA0C77E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57150"/>
            <a:ext cx="5872162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C3BECDF-BD16-6F4C-9970-57F11AC7E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A86E5D1-692F-C04B-A793-25DC1713A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1C7FC3FD-E346-024B-A443-5689832C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CA4DD4C2-1154-B04C-8D55-B1D9F310C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Metamorphic rock 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FEF7C7E-DE6C-8D4F-B0C7-8D2BABDF4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4329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foliated: slate &gt; phyllite &gt; schist &gt; gneiss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non-foliated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marble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quartzite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hornfels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anthracite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grade (degree of metamorphosis)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type of foliation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size of mineral crystals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index minerals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C5CFA1D-BA8E-9340-80C6-119C457F9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Minerals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E18F5106-AD5B-454D-802F-45309CD8D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naturally occurring , solid, crystalline, known physical &amp; chemical properties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building blocks of rocks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over 2000 identified - few common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76753D69-5EC0-3E4B-8CBD-5D64A1935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897937" cy="8985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Metamorphic rock – properties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93F4C5EC-1FAD-6D45-8001-A3BE1A1E9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source of economic minerals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economic rocks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strength varies with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foliation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degree of metamorphism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type of rock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fluid flow is usually slow</a:t>
            </a:r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ED6A797B-E257-194D-8B56-6FF28DAC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81288"/>
            <a:ext cx="3124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7C803481-50AC-ED42-BBB8-ED912D9E0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7461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The Rock Cycle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A473BEA1-69E9-0149-8720-2FF0900B0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184650" cy="4757738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shows how rocks form and how they relate to each other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each rock type can be transformed into each of the others</a:t>
            </a: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569F4DD8-8D0A-2F49-B743-398A048F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76350"/>
            <a:ext cx="44196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101EB6F8-AFEF-7948-A906-72A4D9FD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792163"/>
            <a:ext cx="8897937" cy="709612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Rock strength and deformation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84BC0C9-B94B-484B-88E4-A7E190D5B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01775"/>
            <a:ext cx="4191000" cy="4760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elastic - earthquakes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plastic - folds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brittle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BE82C84C-7BE4-4F4B-B33E-8BBECAF5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501775"/>
            <a:ext cx="43545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23AD1B2-0DF0-2C4B-BD1D-DF82C56EB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Strength of Earth Materials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D4825E8-AFA3-DC49-81AF-31A159386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rock type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water content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rock features/orientation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foliation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intrusions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240DC88C-70F4-1643-9551-B6A0E06FF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6699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Rocks – the big picture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25EE9C84-987E-5544-BE35-CF7F30751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86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Stratigraphy &amp; petrology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classification of rock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correlation of rock units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formations (named rock units)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orientation of layers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allows planning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0A1C38E-5ABB-B248-AB4F-68B0B2218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5937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Common Mineral Groups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4074FD8-BCEA-BD4B-961F-5E1FFE204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6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silicates (98% of crust by weight)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feldspar - most common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mica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ferromagnesian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clay (weathering product of other silicates)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oxides - hematite, bauxite, magnetite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carbonates - calcite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sulfides - pyrite, often in coal - acid runoff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native elements - gold, silver, copper, diamonds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70E444D-B2FB-2648-AC78-8B8CF1404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593725"/>
          </a:xfrm>
        </p:spPr>
        <p:txBody>
          <a:bodyPr/>
          <a:lstStyle/>
          <a:p>
            <a:pPr eaLnBrk="1" hangingPunct="1"/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C6E63AA-54E9-2A47-A71C-2286670CE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6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6">
            <a:extLst>
              <a:ext uri="{FF2B5EF4-FFF2-40B4-BE49-F238E27FC236}">
                <a16:creationId xmlns:a16="http://schemas.microsoft.com/office/drawing/2014/main" id="{43C7DC62-DF82-2A4D-95DE-542593DE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2AE7F020-C8B6-5B4E-9981-230E5F887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0626B26-5133-5640-81E4-ADEE56177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solid aggregates of earth materials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texture: size, shape, arrangement of grains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90EAE4-B955-C84D-8813-38644D2CE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Igneous Rock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5D58648-CFF9-134B-B07F-F737DAC2B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from solidification of molten rock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intrusive vs. extrusive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mafic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felsic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7C140FC-AA05-BB4D-9450-E6C7E189F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Igneous Activity – molten rock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6EC70C36-85C1-DE41-8EFA-A7F6CBC0A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formation (melting)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temp increases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pressure decreases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chemistry changes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(ie.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addition of water)</a:t>
            </a:r>
          </a:p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rises due to lower density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intrudes existing rock</a:t>
            </a:r>
          </a:p>
          <a:p>
            <a:pPr lvl="1" eaLnBrk="1" hangingPunct="1"/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extrudes onto the surface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354430C-E8D1-E249-BB60-0DE18DE1D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7461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Igneous rock - intrusive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43B600A-9843-1F4E-9228-B864820B5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4586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magma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cool slowly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coarse grained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intrusive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batholiths, plutons, laccoliths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dikes &amp; sills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pipes &amp; necks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hydrothermal deposits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rocks: granite, diorite, gabbro, peridotite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568EEF2-78C2-254F-B12E-EB40585AF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7461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Igneous rocks - extrusive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226D2273-4E4A-DD4E-AF1F-835C1DC48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1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lava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volcanoes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textures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cool quickly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fine grained, glassy, vesicular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rhyolite, andesite, basalt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obsidian, pumice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tuff, volc breccia, bentonite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AA25A9A8-4F83-0B40-AD89-E833EFEE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55750"/>
            <a:ext cx="316388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1069</TotalTime>
  <Words>581</Words>
  <Application>Microsoft Macintosh PowerPoint</Application>
  <PresentationFormat>On-screen Show (4:3)</PresentationFormat>
  <Paragraphs>188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Tahoma</vt:lpstr>
      <vt:lpstr>Times New Roman</vt:lpstr>
      <vt:lpstr>Global</vt:lpstr>
      <vt:lpstr>Blank Presentation</vt:lpstr>
      <vt:lpstr>Chapter 3: Minerals &amp; Rocks</vt:lpstr>
      <vt:lpstr>Minerals</vt:lpstr>
      <vt:lpstr>Common Mineral Groups</vt:lpstr>
      <vt:lpstr>PowerPoint Presentation</vt:lpstr>
      <vt:lpstr>Rocks</vt:lpstr>
      <vt:lpstr>Igneous Rock</vt:lpstr>
      <vt:lpstr>Igneous Activity – molten rock</vt:lpstr>
      <vt:lpstr>Igneous rock - intrusive</vt:lpstr>
      <vt:lpstr>Igneous rocks - extrusive</vt:lpstr>
      <vt:lpstr>Igneous Rock Classification</vt:lpstr>
      <vt:lpstr>Igneous Rocks – properties</vt:lpstr>
      <vt:lpstr>Sedimentary Rocks - formation</vt:lpstr>
      <vt:lpstr>Sedimentary rocks - types</vt:lpstr>
      <vt:lpstr>PowerPoint Presentation</vt:lpstr>
      <vt:lpstr>Sedimentary rocks – properties</vt:lpstr>
      <vt:lpstr>Metamorphic Rocks - formation</vt:lpstr>
      <vt:lpstr>PowerPoint Presentation</vt:lpstr>
      <vt:lpstr>PowerPoint Presentation</vt:lpstr>
      <vt:lpstr>Metamorphic rock </vt:lpstr>
      <vt:lpstr>Metamorphic rock – properties</vt:lpstr>
      <vt:lpstr>The Rock Cycle</vt:lpstr>
      <vt:lpstr>Rock strength and deformation</vt:lpstr>
      <vt:lpstr>Strength of Earth Materials</vt:lpstr>
      <vt:lpstr>Rocks – the big picture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Philosophy and Fundamental Concepts</dc:title>
  <dc:creator>Mike Phillips</dc:creator>
  <cp:lastModifiedBy>Michael Phillips</cp:lastModifiedBy>
  <cp:revision>33</cp:revision>
  <dcterms:created xsi:type="dcterms:W3CDTF">2002-05-17T19:55:55Z</dcterms:created>
  <dcterms:modified xsi:type="dcterms:W3CDTF">2020-08-10T00:51:30Z</dcterms:modified>
</cp:coreProperties>
</file>