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97" r:id="rId3"/>
    <p:sldId id="275" r:id="rId4"/>
    <p:sldId id="276" r:id="rId5"/>
    <p:sldId id="261" r:id="rId6"/>
    <p:sldId id="298" r:id="rId7"/>
    <p:sldId id="259" r:id="rId8"/>
    <p:sldId id="30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0823" autoAdjust="0"/>
    <p:restoredTop sz="86426" autoAdjust="0"/>
  </p:normalViewPr>
  <p:slideViewPr>
    <p:cSldViewPr>
      <p:cViewPr>
        <p:scale>
          <a:sx n="100" d="100"/>
          <a:sy n="100" d="100"/>
        </p:scale>
        <p:origin x="10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6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1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D4AC2A-04DE-4779-B71B-33A6405E7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82EC4C-48A9-403B-8EAD-139328E1BC5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B7EA3C-9795-40D0-B049-835A34FF3B9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D4AC2A-04DE-4779-B71B-33A6405E7E1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33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D4AC2A-04DE-4779-B71B-33A6405E7E1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765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BAFCE5-A026-4B8D-8983-7B1F7CA0192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04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969724-F929-456F-9401-BC1F17CE4E8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4E74BC-46EF-4A6B-BE7B-16DD2B1FBF7E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2B4C70-08A4-460E-9998-B4EB9606661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-96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CE0244F-C844-4403-9922-64FA5E42B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4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5073-7558-4047-8D30-05ADC3210C52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3422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39BC-59C2-4E57-AB6F-90908E1BC6B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379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6CE28-13E5-47E7-AEBF-3D51D3310F9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9554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4D150-6C49-4B1F-885F-CFC8382315F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7650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D62B-2D71-4366-840B-64E96BCBCF8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8917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2416C-9DA5-494D-83CA-8F5E0BC16CF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96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1FC14-4A92-4A6A-BA40-A7D44AF952C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035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A692A-1FBD-403E-AD49-7C5F0C2A24C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5150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FFC1-D965-4FDF-8801-913CC491BA4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411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213EA-C533-49C5-BC9E-271C4568A1C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1658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Times New Roman" pitchFamily="-9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850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10E891-1426-456D-9FD3-E8D0834418B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96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/>
              <a:t>Chapter 5 - Natural Hazards: An Overview</a:t>
            </a:r>
            <a:endParaRPr lang="en-US" alt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Problems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616450"/>
          </a:xfrm>
        </p:spPr>
        <p:txBody>
          <a:bodyPr/>
          <a:lstStyle/>
          <a:p>
            <a:pPr eaLnBrk="1" hangingPunct="1"/>
            <a:r>
              <a:rPr lang="en-US" altLang="en-US" b="1" dirty="0"/>
              <a:t>hazardous zones: geologically active</a:t>
            </a:r>
          </a:p>
          <a:p>
            <a:pPr eaLnBrk="1" hangingPunct="1"/>
            <a:r>
              <a:rPr lang="en-US" altLang="en-US" b="1" dirty="0"/>
              <a:t>few if any places are free from all hazards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may have some benefits…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23C9614-0035-764F-A8D9-D22396512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b="1" i="0" dirty="0">
                <a:latin typeface="+mj-lt"/>
              </a:rPr>
              <a:t>Fundamental Principles</a:t>
            </a:r>
            <a:endParaRPr lang="en-US" sz="6600" b="1" i="0" dirty="0">
              <a:latin typeface="+mj-lt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96DC9A8-7F9D-ED42-B052-C28735C77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387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Hazards are known from scientific evaluation.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chemeClr val="tx2"/>
                </a:solidFill>
              </a:rPr>
              <a:t>Risk analysis is an important component in our understanding impacts resulting from hazardous processes.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Hazards are linked.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chemeClr val="tx2"/>
                </a:solidFill>
              </a:rPr>
              <a:t>Hazardous events that previously produced disasters are now producing catastrophes.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chemeClr val="accent6">
                    <a:lumMod val="50000"/>
                  </a:schemeClr>
                </a:solidFill>
              </a:rPr>
              <a:t>Consequences of hazards can be minimized.</a:t>
            </a:r>
          </a:p>
        </p:txBody>
      </p:sp>
    </p:spTree>
    <p:extLst>
      <p:ext uri="{BB962C8B-B14F-4D97-AF65-F5344CB8AC3E}">
        <p14:creationId xmlns:p14="http://schemas.microsoft.com/office/powerpoint/2010/main" val="30456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760DDE3-6D7A-8547-ADC1-2599295D7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7A2E76-0C1B-8A4D-B74F-AA6660121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4" descr="01_04">
            <a:extLst>
              <a:ext uri="{FF2B5EF4-FFF2-40B4-BE49-F238E27FC236}">
                <a16:creationId xmlns:a16="http://schemas.microsoft.com/office/drawing/2014/main" id="{091394E8-3E3D-9B4B-9E2F-058BBB44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"/>
            <a:ext cx="82296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9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85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Addressing hazardous processes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Research</a:t>
            </a:r>
          </a:p>
          <a:p>
            <a:pPr lvl="1" eaLnBrk="1" hangingPunct="1"/>
            <a:r>
              <a:rPr lang="en-US" altLang="en-US" sz="2400" b="1" dirty="0"/>
              <a:t>How does the process work?</a:t>
            </a:r>
          </a:p>
          <a:p>
            <a:pPr lvl="1" eaLnBrk="1" hangingPunct="1"/>
            <a:r>
              <a:rPr lang="en-US" altLang="en-US" sz="2400" b="1" dirty="0"/>
              <a:t>What is its history?</a:t>
            </a:r>
          </a:p>
          <a:p>
            <a:pPr eaLnBrk="1" hangingPunct="1"/>
            <a:r>
              <a:rPr lang="en-US" altLang="en-US" sz="2800" b="1" dirty="0"/>
              <a:t>Application </a:t>
            </a:r>
          </a:p>
          <a:p>
            <a:pPr lvl="1" eaLnBrk="1" hangingPunct="1"/>
            <a:r>
              <a:rPr lang="en-US" altLang="en-US" sz="2400" b="1" dirty="0"/>
              <a:t>Identify hazardous areas</a:t>
            </a:r>
          </a:p>
          <a:p>
            <a:pPr lvl="1" eaLnBrk="1" hangingPunct="1"/>
            <a:r>
              <a:rPr lang="en-US" altLang="en-US" sz="2400" b="1" dirty="0"/>
              <a:t>Reduce risk to people</a:t>
            </a:r>
          </a:p>
        </p:txBody>
      </p:sp>
    </p:spTree>
    <p:extLst>
      <p:ext uri="{BB962C8B-B14F-4D97-AF65-F5344CB8AC3E}">
        <p14:creationId xmlns:p14="http://schemas.microsoft.com/office/powerpoint/2010/main" val="1555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magnitude and frequency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magnitude: size of event</a:t>
            </a:r>
          </a:p>
          <a:p>
            <a:pPr eaLnBrk="1" hangingPunct="1"/>
            <a:r>
              <a:rPr lang="en-US" altLang="en-US" b="1" dirty="0"/>
              <a:t>frequency: recurrence interval</a:t>
            </a:r>
          </a:p>
          <a:p>
            <a:pPr lvl="1" eaLnBrk="1" hangingPunct="1"/>
            <a:r>
              <a:rPr lang="en-US" altLang="en-US" b="1" dirty="0"/>
              <a:t>% chance per year</a:t>
            </a:r>
          </a:p>
          <a:p>
            <a:pPr eaLnBrk="1" hangingPunct="1"/>
            <a:r>
              <a:rPr lang="en-US" altLang="en-US" b="1" dirty="0"/>
              <a:t>hi magnitude, low frequency usually most dangerous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/>
              <a:t>Evaluation of hazards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692650"/>
          </a:xfrm>
        </p:spPr>
        <p:txBody>
          <a:bodyPr/>
          <a:lstStyle/>
          <a:p>
            <a:pPr eaLnBrk="1" hangingPunct="1"/>
            <a:r>
              <a:rPr lang="en-US" altLang="en-US" b="1" dirty="0"/>
              <a:t>purpose - to minimize loss</a:t>
            </a:r>
          </a:p>
          <a:p>
            <a:pPr lvl="1" eaLnBrk="1" hangingPunct="1"/>
            <a:r>
              <a:rPr lang="en-US" altLang="en-US" b="1" dirty="0"/>
              <a:t>identify risky areas</a:t>
            </a:r>
          </a:p>
          <a:p>
            <a:pPr lvl="1" eaLnBrk="1" hangingPunct="1"/>
            <a:r>
              <a:rPr lang="en-US" altLang="en-US" b="1" dirty="0"/>
              <a:t>make appropriate adjustments</a:t>
            </a:r>
          </a:p>
          <a:p>
            <a:pPr eaLnBrk="1" hangingPunct="1"/>
            <a:r>
              <a:rPr lang="en-US" altLang="en-US" b="1" dirty="0"/>
              <a:t>methods:</a:t>
            </a:r>
          </a:p>
          <a:p>
            <a:pPr lvl="1" eaLnBrk="1" hangingPunct="1"/>
            <a:r>
              <a:rPr lang="en-US" altLang="en-US" b="1" dirty="0"/>
              <a:t>studies of process</a:t>
            </a:r>
          </a:p>
          <a:p>
            <a:pPr lvl="1" eaLnBrk="1" hangingPunct="1"/>
            <a:r>
              <a:rPr lang="en-US" altLang="en-US" b="1" dirty="0"/>
              <a:t>past events - history of area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50292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Evaluation of Hazards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forecast</a:t>
            </a:r>
          </a:p>
          <a:p>
            <a:pPr lvl="1" eaLnBrk="1" hangingPunct="1"/>
            <a:r>
              <a:rPr lang="en-US" altLang="en-US" b="1" dirty="0"/>
              <a:t>general location</a:t>
            </a:r>
          </a:p>
          <a:p>
            <a:pPr lvl="1" eaLnBrk="1" hangingPunct="1"/>
            <a:r>
              <a:rPr lang="en-US" altLang="en-US" b="1" dirty="0"/>
              <a:t>magnitude range</a:t>
            </a:r>
          </a:p>
          <a:p>
            <a:pPr lvl="1" eaLnBrk="1" hangingPunct="1"/>
            <a:r>
              <a:rPr lang="en-US" altLang="en-US" b="1" dirty="0"/>
              <a:t>chance of occurrence</a:t>
            </a:r>
          </a:p>
          <a:p>
            <a:pPr lvl="2" eaLnBrk="1" hangingPunct="1"/>
            <a:r>
              <a:rPr lang="en-US" altLang="en-US" b="1" dirty="0"/>
              <a:t>not specific</a:t>
            </a:r>
          </a:p>
          <a:p>
            <a:pPr lvl="2" eaLnBrk="1" hangingPunct="1"/>
            <a:r>
              <a:rPr lang="en-US" altLang="en-US" b="1" dirty="0"/>
              <a:t>ratio = 1:100 or 100 </a:t>
            </a:r>
            <a:r>
              <a:rPr lang="en-US" altLang="en-US" b="1" dirty="0" err="1"/>
              <a:t>yr</a:t>
            </a:r>
            <a:r>
              <a:rPr lang="en-US" altLang="en-US" b="1" dirty="0"/>
              <a:t> flood</a:t>
            </a:r>
          </a:p>
          <a:p>
            <a:pPr lvl="2" eaLnBrk="1" hangingPunct="1"/>
            <a:r>
              <a:rPr lang="en-US" altLang="en-US" b="1" dirty="0"/>
              <a:t>percent - 50% over next 15 </a:t>
            </a:r>
            <a:r>
              <a:rPr lang="en-US" altLang="en-US" b="1" dirty="0" err="1"/>
              <a:t>yrs</a:t>
            </a:r>
            <a:endParaRPr lang="en-US" altLang="en-US" b="1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876800" cy="5454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prediction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warning – this will happen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specific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place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magnitude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based 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precursors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b="1"/>
              <a:t>ie heavy rain = flood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non or pseudo science - beware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b="1"/>
              <a:t>often wrong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b="1"/>
              <a:t>certain to be correct occasionally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dangers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boy who cried wolf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/>
              <a:t>affects people and businesses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96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2724</TotalTime>
  <Words>222</Words>
  <Application>Microsoft Macintosh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Nature</vt:lpstr>
      <vt:lpstr>Chapter 5 - Natural Hazards: An Overview</vt:lpstr>
      <vt:lpstr>Problems</vt:lpstr>
      <vt:lpstr>Fundamental Principles</vt:lpstr>
      <vt:lpstr>PowerPoint Presentation</vt:lpstr>
      <vt:lpstr>Addressing hazardous processes</vt:lpstr>
      <vt:lpstr>magnitude and frequency</vt:lpstr>
      <vt:lpstr>Evaluation of hazards</vt:lpstr>
      <vt:lpstr>Evaluation of Hazards</vt:lpstr>
    </vt:vector>
  </TitlesOfParts>
  <Company>IVCC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Natural Hazards: An Overview</dc:title>
  <dc:creator>Mike Phillips</dc:creator>
  <cp:lastModifiedBy>Michael Phillips</cp:lastModifiedBy>
  <cp:revision>53</cp:revision>
  <dcterms:created xsi:type="dcterms:W3CDTF">2002-05-22T22:33:16Z</dcterms:created>
  <dcterms:modified xsi:type="dcterms:W3CDTF">2020-09-05T19:52:01Z</dcterms:modified>
</cp:coreProperties>
</file>