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6" r:id="rId2"/>
    <p:sldId id="297" r:id="rId3"/>
    <p:sldId id="275" r:id="rId4"/>
    <p:sldId id="276" r:id="rId5"/>
    <p:sldId id="261" r:id="rId6"/>
    <p:sldId id="298" r:id="rId7"/>
    <p:sldId id="259" r:id="rId8"/>
    <p:sldId id="301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0823" autoAdjust="0"/>
    <p:restoredTop sz="86426" autoAdjust="0"/>
  </p:normalViewPr>
  <p:slideViewPr>
    <p:cSldViewPr>
      <p:cViewPr>
        <p:scale>
          <a:sx n="100" d="100"/>
          <a:sy n="100" d="100"/>
        </p:scale>
        <p:origin x="108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64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-96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96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1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31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-96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1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7D4AC2A-04DE-4779-B71B-33A6405E7E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9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9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9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9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9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A82EC4C-48A9-403B-8EAD-139328E1BC5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B7EA3C-9795-40D0-B049-835A34FF3B9F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D4AC2A-04DE-4779-B71B-33A6405E7E13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332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D4AC2A-04DE-4779-B71B-33A6405E7E13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5765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6BAFCE5-A026-4B8D-8983-7B1F7CA0192E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604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5969724-F929-456F-9401-BC1F17CE4E8D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A4E74BC-46EF-4A6B-BE7B-16DD2B1FBF7E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72B4C70-08A4-460E-9998-B4EB96066618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pic>
        <p:nvPicPr>
          <p:cNvPr id="5" name="Picture 3" descr="ANABNR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itchFamily="-96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CE0244F-C844-4403-9922-64FA5E42B4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45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E5073-7558-4047-8D30-05ADC3210C52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434229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E39BC-59C2-4E57-AB6F-90908E1BC6BA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937977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6CE28-13E5-47E7-AEBF-3D51D3310F9D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895545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4D150-6C49-4B1F-885F-CFC8382315F0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17650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FD62B-2D71-4366-840B-64E96BCBCF8D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589175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2416C-9DA5-494D-83CA-8F5E0BC16CF3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8960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1FC14-4A92-4A6A-BA40-A7D44AF952CD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30352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A692A-1FBD-403E-AD49-7C5F0C2A24C4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25150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9FFC1-D965-4FDF-8801-913CC491BA40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94119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213EA-C533-49C5-BC9E-271C4568A1CC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016585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28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29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Times New Roman" pitchFamily="-96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0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2"/>
                </a:solidFill>
                <a:latin typeface="Times New Roman" pitchFamily="-96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3" name="Picture 9" descr="anabnr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850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C10E891-1426-456D-9FD3-E8D0834418B7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9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9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9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9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9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9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9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96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-96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-96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-96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-96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u="sng" dirty="0"/>
              <a:t>Chapter 5 - Natural Hazards: An Overview</a:t>
            </a:r>
            <a:endParaRPr lang="en-US" altLang="en-US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Problems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772400" cy="4616450"/>
          </a:xfrm>
        </p:spPr>
        <p:txBody>
          <a:bodyPr/>
          <a:lstStyle/>
          <a:p>
            <a:pPr eaLnBrk="1" hangingPunct="1"/>
            <a:r>
              <a:rPr lang="en-US" altLang="en-US" b="1" dirty="0"/>
              <a:t>hazardous zones: geologically active</a:t>
            </a:r>
          </a:p>
          <a:p>
            <a:pPr eaLnBrk="1" hangingPunct="1"/>
            <a:r>
              <a:rPr lang="en-US" altLang="en-US" b="1" dirty="0"/>
              <a:t>few if any places are free from all hazards</a:t>
            </a:r>
          </a:p>
          <a:p>
            <a:pPr eaLnBrk="1" hangingPunct="1"/>
            <a:endParaRPr lang="en-US" altLang="en-US" b="1" dirty="0"/>
          </a:p>
          <a:p>
            <a:pPr eaLnBrk="1" hangingPunct="1"/>
            <a:r>
              <a:rPr lang="en-US" altLang="en-US" b="1" dirty="0"/>
              <a:t>may have some benefits…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723C9614-0035-764F-A8D9-D22396512B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b="1" i="0" dirty="0">
                <a:latin typeface="+mj-lt"/>
              </a:rPr>
              <a:t>Fundamental Principles</a:t>
            </a:r>
            <a:endParaRPr lang="en-US" sz="6600" b="1" i="0" dirty="0">
              <a:latin typeface="+mj-lt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96DC9A8-7F9D-ED42-B052-C28735C77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53400" cy="4387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 dirty="0">
                <a:solidFill>
                  <a:schemeClr val="accent6">
                    <a:lumMod val="50000"/>
                  </a:schemeClr>
                </a:solidFill>
              </a:rPr>
              <a:t>Hazards are known from scientific evaluation.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>
                <a:solidFill>
                  <a:schemeClr val="tx2"/>
                </a:solidFill>
              </a:rPr>
              <a:t>Risk analysis is an important component in our understanding impacts resulting from hazardous processes.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>
                <a:solidFill>
                  <a:schemeClr val="accent6">
                    <a:lumMod val="50000"/>
                  </a:schemeClr>
                </a:solidFill>
              </a:rPr>
              <a:t>Hazards are linked.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>
                <a:solidFill>
                  <a:schemeClr val="tx2"/>
                </a:solidFill>
              </a:rPr>
              <a:t>Hazardous events that previously produced disasters are now producing catastrophes.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>
                <a:solidFill>
                  <a:schemeClr val="accent6">
                    <a:lumMod val="50000"/>
                  </a:schemeClr>
                </a:solidFill>
              </a:rPr>
              <a:t>Consequences of hazards can be minimized.</a:t>
            </a:r>
          </a:p>
        </p:txBody>
      </p:sp>
    </p:spTree>
    <p:extLst>
      <p:ext uri="{BB962C8B-B14F-4D97-AF65-F5344CB8AC3E}">
        <p14:creationId xmlns:p14="http://schemas.microsoft.com/office/powerpoint/2010/main" val="304569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760DDE3-6D7A-8547-ADC1-2599295D72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E7A2E76-0C1B-8A4D-B74F-AA6660121E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0244" name="Picture 4" descr="01_04">
            <a:extLst>
              <a:ext uri="{FF2B5EF4-FFF2-40B4-BE49-F238E27FC236}">
                <a16:creationId xmlns:a16="http://schemas.microsoft.com/office/drawing/2014/main" id="{091394E8-3E3D-9B4B-9E2F-058BBB44A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"/>
            <a:ext cx="82296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90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01000" cy="6858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Addressing hazardous processes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/>
              <a:t>Research</a:t>
            </a:r>
          </a:p>
          <a:p>
            <a:pPr lvl="1" eaLnBrk="1" hangingPunct="1"/>
            <a:r>
              <a:rPr lang="en-US" altLang="en-US" sz="2400" b="1" dirty="0"/>
              <a:t>How does the process work?</a:t>
            </a:r>
          </a:p>
          <a:p>
            <a:pPr lvl="1" eaLnBrk="1" hangingPunct="1"/>
            <a:r>
              <a:rPr lang="en-US" altLang="en-US" sz="2400" b="1" dirty="0"/>
              <a:t>What is its history?</a:t>
            </a:r>
          </a:p>
          <a:p>
            <a:pPr eaLnBrk="1" hangingPunct="1"/>
            <a:r>
              <a:rPr lang="en-US" altLang="en-US" sz="2800" b="1" dirty="0"/>
              <a:t>Application </a:t>
            </a:r>
          </a:p>
          <a:p>
            <a:pPr lvl="1" eaLnBrk="1" hangingPunct="1"/>
            <a:r>
              <a:rPr lang="en-US" altLang="en-US" sz="2400" b="1" dirty="0"/>
              <a:t>Identify hazardous areas</a:t>
            </a:r>
          </a:p>
          <a:p>
            <a:pPr lvl="1" eaLnBrk="1" hangingPunct="1"/>
            <a:r>
              <a:rPr lang="en-US" altLang="en-US" sz="2400" b="1" dirty="0"/>
              <a:t>Reduce risk to people</a:t>
            </a:r>
          </a:p>
        </p:txBody>
      </p:sp>
    </p:spTree>
    <p:extLst>
      <p:ext uri="{BB962C8B-B14F-4D97-AF65-F5344CB8AC3E}">
        <p14:creationId xmlns:p14="http://schemas.microsoft.com/office/powerpoint/2010/main" val="155564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magnitude and frequency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magnitude: size of event</a:t>
            </a:r>
          </a:p>
          <a:p>
            <a:pPr eaLnBrk="1" hangingPunct="1"/>
            <a:r>
              <a:rPr lang="en-US" altLang="en-US" b="1" dirty="0"/>
              <a:t>frequency: recurrence interval</a:t>
            </a:r>
          </a:p>
          <a:p>
            <a:pPr lvl="1" eaLnBrk="1" hangingPunct="1"/>
            <a:r>
              <a:rPr lang="en-US" altLang="en-US" b="1" dirty="0"/>
              <a:t>% chance per year</a:t>
            </a:r>
          </a:p>
          <a:p>
            <a:pPr eaLnBrk="1" hangingPunct="1"/>
            <a:r>
              <a:rPr lang="en-US" altLang="en-US" b="1" dirty="0"/>
              <a:t>hi magnitude, low frequency usually most dangerous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b="1"/>
              <a:t>Evaluation of hazards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772400" cy="4692650"/>
          </a:xfrm>
        </p:spPr>
        <p:txBody>
          <a:bodyPr/>
          <a:lstStyle/>
          <a:p>
            <a:pPr eaLnBrk="1" hangingPunct="1"/>
            <a:r>
              <a:rPr lang="en-US" altLang="en-US" b="1" dirty="0"/>
              <a:t>purpose - to minimize loss</a:t>
            </a:r>
          </a:p>
          <a:p>
            <a:pPr lvl="1" eaLnBrk="1" hangingPunct="1"/>
            <a:r>
              <a:rPr lang="en-US" altLang="en-US" b="1" dirty="0"/>
              <a:t>identify risky areas</a:t>
            </a:r>
          </a:p>
          <a:p>
            <a:pPr lvl="1" eaLnBrk="1" hangingPunct="1"/>
            <a:r>
              <a:rPr lang="en-US" altLang="en-US" b="1" dirty="0"/>
              <a:t>make appropriate adjustments</a:t>
            </a:r>
          </a:p>
          <a:p>
            <a:pPr eaLnBrk="1" hangingPunct="1"/>
            <a:r>
              <a:rPr lang="en-US" altLang="en-US" b="1" dirty="0"/>
              <a:t>methods:</a:t>
            </a:r>
          </a:p>
          <a:p>
            <a:pPr lvl="1" eaLnBrk="1" hangingPunct="1"/>
            <a:r>
              <a:rPr lang="en-US" altLang="en-US" b="1" dirty="0"/>
              <a:t>studies of process</a:t>
            </a:r>
          </a:p>
          <a:p>
            <a:pPr lvl="1" eaLnBrk="1" hangingPunct="1"/>
            <a:r>
              <a:rPr lang="en-US" altLang="en-US" b="1" dirty="0"/>
              <a:t>past events - history of area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50292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Evaluation of Hazards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057400"/>
            <a:ext cx="3810000" cy="41148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forecast</a:t>
            </a:r>
          </a:p>
          <a:p>
            <a:pPr lvl="1" eaLnBrk="1" hangingPunct="1"/>
            <a:r>
              <a:rPr lang="en-US" altLang="en-US" b="1" dirty="0"/>
              <a:t>general location</a:t>
            </a:r>
          </a:p>
          <a:p>
            <a:pPr lvl="1" eaLnBrk="1" hangingPunct="1"/>
            <a:r>
              <a:rPr lang="en-US" altLang="en-US" b="1" dirty="0"/>
              <a:t>magnitude range</a:t>
            </a:r>
          </a:p>
          <a:p>
            <a:pPr lvl="1" eaLnBrk="1" hangingPunct="1"/>
            <a:r>
              <a:rPr lang="en-US" altLang="en-US" b="1" dirty="0"/>
              <a:t>chance of occurrence</a:t>
            </a:r>
          </a:p>
          <a:p>
            <a:pPr lvl="2" eaLnBrk="1" hangingPunct="1"/>
            <a:r>
              <a:rPr lang="en-US" altLang="en-US" b="1" dirty="0"/>
              <a:t>not specific</a:t>
            </a:r>
          </a:p>
          <a:p>
            <a:pPr lvl="2" eaLnBrk="1" hangingPunct="1"/>
            <a:r>
              <a:rPr lang="en-US" altLang="en-US" b="1" dirty="0"/>
              <a:t>ratio = 1:100 or 100 </a:t>
            </a:r>
            <a:r>
              <a:rPr lang="en-US" altLang="en-US" b="1" dirty="0" err="1"/>
              <a:t>yr</a:t>
            </a:r>
            <a:r>
              <a:rPr lang="en-US" altLang="en-US" b="1" dirty="0"/>
              <a:t> flood</a:t>
            </a:r>
          </a:p>
          <a:p>
            <a:pPr lvl="2" eaLnBrk="1" hangingPunct="1"/>
            <a:r>
              <a:rPr lang="en-US" altLang="en-US" b="1" dirty="0"/>
              <a:t>percent - 50% over next 15 </a:t>
            </a:r>
            <a:r>
              <a:rPr lang="en-US" altLang="en-US" b="1" dirty="0" err="1"/>
              <a:t>yrs</a:t>
            </a:r>
            <a:endParaRPr lang="en-US" altLang="en-US" b="1" dirty="0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762000"/>
            <a:ext cx="4876800" cy="5454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/>
              <a:t>prediction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warning – this will happen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specific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/>
              <a:t>time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/>
              <a:t>place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/>
              <a:t>magnitude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based 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/>
              <a:t>precursors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b="1"/>
              <a:t>ie heavy rain = flood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/>
              <a:t>non or pseudo science - beware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b="1"/>
              <a:t>often wrong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b="1"/>
              <a:t>certain to be correct occasionally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dangers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/>
              <a:t>boy who cried wolf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/>
              <a:t>affects people and businesses</a:t>
            </a: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-9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-96" charset="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2724</TotalTime>
  <Words>222</Words>
  <Application>Microsoft Macintosh PowerPoint</Application>
  <PresentationFormat>On-screen Show (4:3)</PresentationFormat>
  <Paragraphs>62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Wingdings</vt:lpstr>
      <vt:lpstr>Nature</vt:lpstr>
      <vt:lpstr>Chapter 5 - Natural Hazards: An Overview</vt:lpstr>
      <vt:lpstr>Problems</vt:lpstr>
      <vt:lpstr>Fundamental Principles</vt:lpstr>
      <vt:lpstr>PowerPoint Presentation</vt:lpstr>
      <vt:lpstr>Addressing hazardous processes</vt:lpstr>
      <vt:lpstr>magnitude and frequency</vt:lpstr>
      <vt:lpstr>Evaluation of hazards</vt:lpstr>
      <vt:lpstr>Evaluation of Hazards</vt:lpstr>
    </vt:vector>
  </TitlesOfParts>
  <Company>IVCC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4 - Natural Hazards: An Overview</dc:title>
  <dc:creator>Mike Phillips</dc:creator>
  <cp:lastModifiedBy>Michael Phillips</cp:lastModifiedBy>
  <cp:revision>53</cp:revision>
  <dcterms:created xsi:type="dcterms:W3CDTF">2002-05-22T22:33:16Z</dcterms:created>
  <dcterms:modified xsi:type="dcterms:W3CDTF">2020-09-05T19:52:01Z</dcterms:modified>
</cp:coreProperties>
</file>