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429" r:id="rId2"/>
    <p:sldId id="430" r:id="rId3"/>
    <p:sldId id="431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43" r:id="rId16"/>
    <p:sldId id="377" r:id="rId17"/>
    <p:sldId id="44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41" autoAdjust="0"/>
    <p:restoredTop sz="86439" autoAdjust="0"/>
  </p:normalViewPr>
  <p:slideViewPr>
    <p:cSldViewPr>
      <p:cViewPr varScale="1">
        <p:scale>
          <a:sx n="98" d="100"/>
          <a:sy n="98" d="100"/>
        </p:scale>
        <p:origin x="1296" y="18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78" y="73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1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1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7D4AC2A-04DE-4779-B71B-33A6405E7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CC077D-9239-454F-8B49-71AD55086838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56805C-1047-4D09-A07C-58A75D5E8334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320FB2-6652-4C53-BAD8-6DD390BB06BF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2EC618D-DFBC-45A3-A146-1F3679B82BF7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F03F77-BC78-4102-BBB9-AEC9454679E7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3E3BCE-062B-4EC7-A7DB-77546EADF746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AB6178-845D-4102-A572-8EC0BB3115E7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B01255-9B72-4763-A097-D1A3F89005B2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7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78AED2-967B-4B88-B63F-97DC0B90233B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B0E041-DD6D-45D9-9B19-C273F2A8D252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B9BEA91-CE17-4F21-9F94-9D1782EFAA5B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124414-96EF-44D5-BD60-65659A3BBD10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84E4BBF-E312-4E7F-B938-2F28415ED9BB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B85DD6-CAA1-4C09-BCFE-6CD800DC4CCD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C8E777-A0CD-4882-BA0D-FE923CD4C643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C5D97A-250D-4A9C-ABCF-2EC63FE2E5BE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pic>
        <p:nvPicPr>
          <p:cNvPr id="5" name="Picture 3" descr="ANABNR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-96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CE0244F-C844-4403-9922-64FA5E42B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45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E5073-7558-4047-8D30-05ADC3210C52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43422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E39BC-59C2-4E57-AB6F-90908E1BC6BA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3797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6CE28-13E5-47E7-AEBF-3D51D3310F9D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9554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4D150-6C49-4B1F-885F-CFC8382315F0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7650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FD62B-2D71-4366-840B-64E96BCBCF8D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8917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416C-9DA5-494D-83CA-8F5E0BC16CF3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960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1FC14-4A92-4A6A-BA40-A7D44AF952CD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30352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692A-1FBD-403E-AD49-7C5F0C2A24C4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5150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9FFC1-D965-4FDF-8801-913CC491BA40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411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213EA-C533-49C5-BC9E-271C4568A1CC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01658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3" name="Picture 9" descr="anabnr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850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C10E891-1426-456D-9FD3-E8D0834418B7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6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-96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Chapter 10: Slope Processes, Landslides, and Subsidence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b="1"/>
              <a:t>Hazard recognition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slope stability maps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landslide inventory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slope inspection</a:t>
            </a:r>
            <a:endParaRPr lang="en-US" altLang="en-US" sz="2800" b="1"/>
          </a:p>
        </p:txBody>
      </p:sp>
      <p:pic>
        <p:nvPicPr>
          <p:cNvPr id="152580" name="Picture 4" descr="09_1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7724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b="1"/>
              <a:t>Evidence of an unstable slope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buildings - cracked, stuck doors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crooked fences and retaining walls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broken underground pipes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uneven pavement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uneven ground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cracks in ground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trees - tilted - buttressed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rockfalls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slump features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Preventing slope failure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careful planning of human activities</a:t>
            </a:r>
          </a:p>
          <a:p>
            <a:pPr eaLnBrk="1" hangingPunct="1"/>
            <a:r>
              <a:rPr lang="en-US" altLang="en-US" b="1"/>
              <a:t>drainage and dewatering</a:t>
            </a:r>
          </a:p>
          <a:p>
            <a:pPr eaLnBrk="1" hangingPunct="1"/>
            <a:r>
              <a:rPr lang="en-US" altLang="en-US" b="1"/>
              <a:t>grading and benching</a:t>
            </a:r>
          </a:p>
          <a:p>
            <a:pPr eaLnBrk="1" hangingPunct="1"/>
            <a:r>
              <a:rPr lang="en-US" altLang="en-US" b="1"/>
              <a:t>retaining walls</a:t>
            </a:r>
          </a:p>
          <a:p>
            <a:pPr eaLnBrk="1" hangingPunct="1"/>
            <a:r>
              <a:rPr lang="en-US" altLang="en-US" b="1"/>
              <a:t>bolting, netting, spray crete</a:t>
            </a:r>
          </a:p>
        </p:txBody>
      </p:sp>
      <p:pic>
        <p:nvPicPr>
          <p:cNvPr id="154628" name="Picture 4" descr="09_17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7724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9" name="Picture 5" descr="09_17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8486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0" name="Picture 6" descr="09_1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1" name="Picture 7" descr="09_2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91440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2" name="Picture 8" descr="09_21c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813"/>
            <a:ext cx="83820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Response to unstable slopes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Warning systems</a:t>
            </a:r>
          </a:p>
          <a:p>
            <a:pPr lvl="1" eaLnBrk="1" hangingPunct="1"/>
            <a:r>
              <a:rPr lang="en-US" altLang="en-US" b="1"/>
              <a:t>surveillance</a:t>
            </a:r>
          </a:p>
          <a:p>
            <a:pPr lvl="1" eaLnBrk="1" hangingPunct="1"/>
            <a:r>
              <a:rPr lang="en-US" altLang="en-US" b="1"/>
              <a:t>tilt meters</a:t>
            </a:r>
          </a:p>
          <a:p>
            <a:pPr lvl="1" eaLnBrk="1" hangingPunct="1"/>
            <a:r>
              <a:rPr lang="en-US" altLang="en-US" b="1"/>
              <a:t>geophones</a:t>
            </a:r>
          </a:p>
          <a:p>
            <a:pPr eaLnBrk="1" hangingPunct="1"/>
            <a:r>
              <a:rPr lang="en-US" altLang="en-US" b="1"/>
              <a:t>Landslide correction</a:t>
            </a:r>
          </a:p>
          <a:p>
            <a:pPr lvl="1" eaLnBrk="1" hangingPunct="1"/>
            <a:r>
              <a:rPr lang="en-US" altLang="en-US" b="1"/>
              <a:t>stopping active slide</a:t>
            </a:r>
          </a:p>
          <a:p>
            <a:pPr lvl="1" eaLnBrk="1" hangingPunct="1"/>
            <a:r>
              <a:rPr lang="en-US" altLang="en-US" b="1"/>
              <a:t>removal of water - drainage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Land subsidence causes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withdrawal of fluids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mining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rock dissolution</a:t>
            </a:r>
          </a:p>
        </p:txBody>
      </p:sp>
      <p:pic>
        <p:nvPicPr>
          <p:cNvPr id="158724" name="Picture 4" descr="09_24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475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5" name="Picture 5" descr="09_24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74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6" name="Picture 6" descr="09_2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7" name="Picture 7" descr="09_28b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080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Land subsidence risk areas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above mines</a:t>
            </a:r>
          </a:p>
          <a:p>
            <a:pPr eaLnBrk="1" hangingPunct="1"/>
            <a:r>
              <a:rPr lang="en-US" altLang="en-US" b="1"/>
              <a:t>areas of heavy GW withdrawal</a:t>
            </a:r>
          </a:p>
          <a:p>
            <a:pPr eaLnBrk="1" hangingPunct="1"/>
            <a:r>
              <a:rPr lang="en-US" altLang="en-US" b="1"/>
              <a:t>soluble bedrock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Chapter 19: Radon Gas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955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305800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Radon Gas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3048000" cy="4311650"/>
          </a:xfrm>
        </p:spPr>
        <p:txBody>
          <a:bodyPr/>
          <a:lstStyle/>
          <a:p>
            <a:pPr eaLnBrk="1" hangingPunct="1"/>
            <a:r>
              <a:rPr lang="en-US" altLang="en-US" b="1"/>
              <a:t>naturally occurring</a:t>
            </a:r>
          </a:p>
          <a:p>
            <a:pPr eaLnBrk="1" hangingPunct="1"/>
            <a:r>
              <a:rPr lang="en-US" altLang="en-US" b="1"/>
              <a:t>enters home &amp; cannot escape</a:t>
            </a:r>
          </a:p>
          <a:p>
            <a:pPr eaLnBrk="1" hangingPunct="1"/>
            <a:r>
              <a:rPr lang="en-US" altLang="en-US" b="1"/>
              <a:t>carcinogen</a:t>
            </a:r>
          </a:p>
          <a:p>
            <a:pPr eaLnBrk="1" hangingPunct="1"/>
            <a:endParaRPr lang="en-US" altLang="en-US" b="1"/>
          </a:p>
        </p:txBody>
      </p:sp>
      <p:pic>
        <p:nvPicPr>
          <p:cNvPr id="353284" name="Picture 4" descr="15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4075" y="0"/>
            <a:ext cx="5749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85" name="Picture 5" descr="20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9788" y="914400"/>
            <a:ext cx="576421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39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53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Mass wasting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Down slope movement of material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5236" name="Picture 4" descr="lag_beach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-3175"/>
            <a:ext cx="86106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7284" name="Picture 4" descr="lag_beach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405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Types of mass movement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540250"/>
          </a:xfrm>
        </p:spPr>
        <p:txBody>
          <a:bodyPr/>
          <a:lstStyle/>
          <a:p>
            <a:pPr eaLnBrk="1" hangingPunct="1"/>
            <a:r>
              <a:rPr lang="en-US" altLang="en-US" b="1"/>
              <a:t>slope failures</a:t>
            </a:r>
          </a:p>
          <a:p>
            <a:pPr lvl="1" eaLnBrk="1" hangingPunct="1"/>
            <a:r>
              <a:rPr lang="en-US" altLang="en-US" b="1"/>
              <a:t>flows - incoherent</a:t>
            </a:r>
          </a:p>
          <a:p>
            <a:pPr lvl="1" eaLnBrk="1" hangingPunct="1"/>
            <a:r>
              <a:rPr lang="en-US" altLang="en-US" b="1"/>
              <a:t>slides - coherent</a:t>
            </a:r>
          </a:p>
          <a:p>
            <a:pPr lvl="1" eaLnBrk="1" hangingPunct="1"/>
            <a:r>
              <a:rPr lang="en-US" altLang="en-US" b="1"/>
              <a:t>falls</a:t>
            </a:r>
          </a:p>
          <a:p>
            <a:pPr lvl="1" eaLnBrk="1" hangingPunct="1"/>
            <a:r>
              <a:rPr lang="en-US" altLang="en-US" b="1"/>
              <a:t>creep</a:t>
            </a:r>
          </a:p>
          <a:p>
            <a:pPr eaLnBrk="1" hangingPunct="1"/>
            <a:r>
              <a:rPr lang="en-US" altLang="en-US" b="1"/>
              <a:t>subsidence</a:t>
            </a:r>
          </a:p>
          <a:p>
            <a:pPr eaLnBrk="1" hangingPunct="1"/>
            <a:r>
              <a:rPr lang="en-US" altLang="en-US" b="1"/>
              <a:t>snow avalanche</a:t>
            </a:r>
          </a:p>
        </p:txBody>
      </p:sp>
      <p:pic>
        <p:nvPicPr>
          <p:cNvPr id="211974" name="Picture 6" descr="09_04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31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5" name="Picture 7" descr="09_04c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075"/>
            <a:ext cx="91440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3" name="Picture 5" descr="09_03al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183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6" name="Picture 8" descr="09_04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7150"/>
            <a:ext cx="85344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7" name="Picture 9" descr="09_04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25663"/>
            <a:ext cx="9144000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9" name="Picture 11" descr="09_08b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6988"/>
            <a:ext cx="7696200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80" name="Picture 12" descr="09_23a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308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11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1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Figure 9.4l</a:t>
            </a:r>
            <a:endParaRPr lang="en-US" altLang="en-US" b="1"/>
          </a:p>
        </p:txBody>
      </p:sp>
      <p:pic>
        <p:nvPicPr>
          <p:cNvPr id="345091" name="Picture 3" descr="09_04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5400"/>
            <a:ext cx="73914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 descr="09_0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 descr="09_00C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1275"/>
            <a:ext cx="88392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Slope stability factors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Material type</a:t>
            </a:r>
          </a:p>
          <a:p>
            <a:pPr eaLnBrk="1" hangingPunct="1"/>
            <a:r>
              <a:rPr lang="en-US" altLang="en-US" b="1"/>
              <a:t>Slope angle</a:t>
            </a:r>
          </a:p>
          <a:p>
            <a:pPr eaLnBrk="1" hangingPunct="1"/>
            <a:r>
              <a:rPr lang="en-US" altLang="en-US" b="1"/>
              <a:t>Climate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Vegetation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Water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Addition or removal of material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Time</a:t>
            </a:r>
            <a:endParaRPr lang="en-US" altLang="en-US" sz="2800" b="1"/>
          </a:p>
        </p:txBody>
      </p:sp>
      <p:pic>
        <p:nvPicPr>
          <p:cNvPr id="148484" name="Picture 4" descr="09_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What causes slope failure?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core causes</a:t>
            </a:r>
          </a:p>
          <a:p>
            <a:pPr lvl="1" eaLnBrk="1" hangingPunct="1"/>
            <a:r>
              <a:rPr lang="en-US" altLang="en-US" b="1"/>
              <a:t>weathering &amp; erosion</a:t>
            </a:r>
          </a:p>
          <a:p>
            <a:pPr lvl="1" eaLnBrk="1" hangingPunct="1"/>
            <a:r>
              <a:rPr lang="en-US" altLang="en-US" b="1"/>
              <a:t>gravity</a:t>
            </a:r>
          </a:p>
          <a:p>
            <a:pPr eaLnBrk="1" hangingPunct="1"/>
            <a:r>
              <a:rPr lang="en-US" altLang="en-US" b="1"/>
              <a:t>trigger – immediate cause</a:t>
            </a:r>
          </a:p>
          <a:p>
            <a:pPr lvl="1" eaLnBrk="1" hangingPunct="1"/>
            <a:r>
              <a:rPr lang="en-US" altLang="en-US" b="1"/>
              <a:t>vibration (inc. earthquakes)</a:t>
            </a:r>
          </a:p>
          <a:p>
            <a:pPr lvl="1" eaLnBrk="1" hangingPunct="1"/>
            <a:r>
              <a:rPr lang="en-US" altLang="en-US" b="1"/>
              <a:t>rapid moisture increase</a:t>
            </a:r>
          </a:p>
          <a:p>
            <a:pPr lvl="1" eaLnBrk="1" hangingPunct="1"/>
            <a:r>
              <a:rPr lang="en-US" altLang="en-US" b="1"/>
              <a:t>addition or removal of slope materials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slopes and humans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humans building in the way</a:t>
            </a:r>
          </a:p>
          <a:p>
            <a:pPr eaLnBrk="1" hangingPunct="1"/>
            <a:r>
              <a:rPr lang="en-US" altLang="en-US" b="1"/>
              <a:t>enhanced by humans - humans induce long-term changes and triggers</a:t>
            </a:r>
          </a:p>
          <a:p>
            <a:pPr lvl="1" eaLnBrk="1" hangingPunct="1"/>
            <a:r>
              <a:rPr lang="en-US" altLang="en-US" b="1"/>
              <a:t>timber harvesting</a:t>
            </a:r>
          </a:p>
          <a:p>
            <a:pPr lvl="1" eaLnBrk="1" hangingPunct="1"/>
            <a:r>
              <a:rPr lang="en-US" altLang="en-US" b="1"/>
              <a:t>urbanization/development</a:t>
            </a:r>
          </a:p>
          <a:p>
            <a:pPr lvl="1" eaLnBrk="1" hangingPunct="1"/>
            <a:endParaRPr lang="en-US" altLang="en-US" b="1"/>
          </a:p>
          <a:p>
            <a:pPr eaLnBrk="1" hangingPunct="1"/>
            <a:r>
              <a:rPr lang="en-US" altLang="en-US" b="1"/>
              <a:t>humans create unstable situations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6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2660</TotalTime>
  <Words>247</Words>
  <Application>Microsoft Macintosh PowerPoint</Application>
  <PresentationFormat>On-screen Show (4:3)</PresentationFormat>
  <Paragraphs>92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Times New Roman</vt:lpstr>
      <vt:lpstr>Wingdings</vt:lpstr>
      <vt:lpstr>Nature</vt:lpstr>
      <vt:lpstr>Chapter 10: Slope Processes, Landslides, and Subsidence</vt:lpstr>
      <vt:lpstr>Mass wasting</vt:lpstr>
      <vt:lpstr>PowerPoint Presentation</vt:lpstr>
      <vt:lpstr>PowerPoint Presentation</vt:lpstr>
      <vt:lpstr>Types of mass movement</vt:lpstr>
      <vt:lpstr>Figure 9.4l</vt:lpstr>
      <vt:lpstr>Slope stability factors</vt:lpstr>
      <vt:lpstr>What causes slope failure?</vt:lpstr>
      <vt:lpstr>slopes and humans</vt:lpstr>
      <vt:lpstr>Hazard recognition</vt:lpstr>
      <vt:lpstr>Evidence of an unstable slope</vt:lpstr>
      <vt:lpstr>Preventing slope failure</vt:lpstr>
      <vt:lpstr>Response to unstable slopes</vt:lpstr>
      <vt:lpstr>Land subsidence causes</vt:lpstr>
      <vt:lpstr>Land subsidence risk areas</vt:lpstr>
      <vt:lpstr>Chapter 19: Radon Gas</vt:lpstr>
      <vt:lpstr>Radon Gas</vt:lpstr>
    </vt:vector>
  </TitlesOfParts>
  <Company>IVCC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4 - Natural Hazards: An Overview</dc:title>
  <dc:creator>Mike Phillips</dc:creator>
  <cp:lastModifiedBy>Michael Phillips</cp:lastModifiedBy>
  <cp:revision>51</cp:revision>
  <dcterms:created xsi:type="dcterms:W3CDTF">2002-05-22T22:33:16Z</dcterms:created>
  <dcterms:modified xsi:type="dcterms:W3CDTF">2020-09-20T20:58:19Z</dcterms:modified>
</cp:coreProperties>
</file>