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04" r:id="rId2"/>
    <p:sldId id="270" r:id="rId3"/>
    <p:sldId id="369" r:id="rId4"/>
    <p:sldId id="359" r:id="rId5"/>
    <p:sldId id="368" r:id="rId6"/>
    <p:sldId id="321" r:id="rId7"/>
    <p:sldId id="271" r:id="rId8"/>
    <p:sldId id="370" r:id="rId9"/>
    <p:sldId id="367" r:id="rId10"/>
    <p:sldId id="273" r:id="rId11"/>
    <p:sldId id="331" r:id="rId12"/>
    <p:sldId id="371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433" autoAdjust="0"/>
  </p:normalViewPr>
  <p:slideViewPr>
    <p:cSldViewPr>
      <p:cViewPr varScale="1">
        <p:scale>
          <a:sx n="96" d="100"/>
          <a:sy n="96" d="100"/>
        </p:scale>
        <p:origin x="992" y="176"/>
      </p:cViewPr>
      <p:guideLst>
        <p:guide orient="horz" pos="2160"/>
        <p:guide pos="2880"/>
      </p:guideLst>
    </p:cSldViewPr>
  </p:slideViewPr>
  <p:outlineViewPr>
    <p:cViewPr>
      <p:scale>
        <a:sx n="35" d="100"/>
        <a:sy n="3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fld id="{58427C36-B92B-4CE1-837C-F2E329393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72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834C3-2D68-4E07-B722-2EA4F0BD3787}" type="slidenum">
              <a:rPr lang="en-US" smtClean="0">
                <a:latin typeface="Times New Roman" pitchFamily="112" charset="0"/>
              </a:rPr>
              <a:pPr/>
              <a:t>1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77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9E9C2-3F4C-4C24-A0B8-58D9AE8C1A2A}" type="slidenum">
              <a:rPr lang="en-US" smtClean="0">
                <a:latin typeface="Times New Roman" pitchFamily="112" charset="0"/>
              </a:rPr>
              <a:pPr/>
              <a:t>10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68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82D35-7DAF-4963-9592-B975ACE15441}" type="slidenum">
              <a:rPr lang="en-US" smtClean="0">
                <a:latin typeface="Times New Roman" pitchFamily="112" charset="0"/>
              </a:rPr>
              <a:pPr/>
              <a:t>11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88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427C36-B92B-4CE1-837C-F2E329393ED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6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10F6D-8614-4137-8400-6BA975CD615B}" type="slidenum">
              <a:rPr lang="en-US" smtClean="0">
                <a:latin typeface="Times New Roman" pitchFamily="112" charset="0"/>
              </a:rPr>
              <a:pPr/>
              <a:t>2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1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10F6D-8614-4137-8400-6BA975CD615B}" type="slidenum">
              <a:rPr lang="en-US" smtClean="0">
                <a:latin typeface="Times New Roman" pitchFamily="112" charset="0"/>
              </a:rPr>
              <a:pPr/>
              <a:t>3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03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DECC2-F0FE-4E19-A591-9BCF4FE3F7F1}" type="slidenum">
              <a:rPr lang="en-US" smtClean="0">
                <a:latin typeface="Times New Roman" pitchFamily="112" charset="0"/>
              </a:rPr>
              <a:pPr/>
              <a:t>4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714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427C36-B92B-4CE1-837C-F2E329393ED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68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D71143-2FEC-4049-B743-524FF4CB9AB0}" type="slidenum">
              <a:rPr lang="en-US" smtClean="0">
                <a:latin typeface="Times New Roman" pitchFamily="112" charset="0"/>
              </a:rPr>
              <a:pPr/>
              <a:t>6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20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7D632-1E55-4461-964D-A31BE8CBEA9F}" type="slidenum">
              <a:rPr lang="en-US" smtClean="0">
                <a:latin typeface="Times New Roman" pitchFamily="112" charset="0"/>
              </a:rPr>
              <a:pPr/>
              <a:t>7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94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7D632-1E55-4461-964D-A31BE8CBEA9F}" type="slidenum">
              <a:rPr lang="en-US" smtClean="0">
                <a:latin typeface="Times New Roman" pitchFamily="112" charset="0"/>
              </a:rPr>
              <a:pPr/>
              <a:t>8</a:t>
            </a:fld>
            <a:endParaRPr lang="en-US">
              <a:latin typeface="Times New Roman" pitchFamily="112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1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3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07950"/>
            <a:ext cx="9101138" cy="6750050"/>
            <a:chOff x="0" y="68"/>
            <a:chExt cx="5733" cy="425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68"/>
              <a:ext cx="6556" cy="4088"/>
              <a:chOff x="0" y="68"/>
              <a:chExt cx="6556" cy="4088"/>
            </a:xfrm>
          </p:grpSpPr>
          <p:grpSp>
            <p:nvGrpSpPr>
              <p:cNvPr id="37" name="Group 4"/>
              <p:cNvGrpSpPr>
                <a:grpSpLocks/>
              </p:cNvGrpSpPr>
              <p:nvPr userDrawn="1"/>
            </p:nvGrpSpPr>
            <p:grpSpPr bwMode="auto">
              <a:xfrm>
                <a:off x="0" y="144"/>
                <a:ext cx="6556" cy="4012"/>
                <a:chOff x="0" y="144"/>
                <a:chExt cx="6556" cy="4012"/>
              </a:xfrm>
            </p:grpSpPr>
            <p:sp>
              <p:nvSpPr>
                <p:cNvPr id="50" name="Line 5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5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1" name="Line 6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896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2" name="Line 7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41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3" name="Line 8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91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" name="Line 9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43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5" name="Line 10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939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6" name="Line 11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460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7" name="Line 12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61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grpSp>
              <p:nvGrpSpPr>
                <p:cNvPr id="58" name="Group 13"/>
                <p:cNvGrpSpPr>
                  <a:grpSpLocks/>
                </p:cNvGrpSpPr>
                <p:nvPr userDrawn="1"/>
              </p:nvGrpSpPr>
              <p:grpSpPr bwMode="auto">
                <a:xfrm>
                  <a:off x="483" y="144"/>
                  <a:ext cx="1801" cy="4012"/>
                  <a:chOff x="483" y="144"/>
                  <a:chExt cx="1801" cy="4012"/>
                </a:xfrm>
              </p:grpSpPr>
              <p:grpSp>
                <p:nvGrpSpPr>
                  <p:cNvPr id="207" name="Group 14"/>
                  <p:cNvGrpSpPr>
                    <a:grpSpLocks/>
                  </p:cNvGrpSpPr>
                  <p:nvPr userDrawn="1"/>
                </p:nvGrpSpPr>
                <p:grpSpPr bwMode="auto">
                  <a:xfrm>
                    <a:off x="483" y="144"/>
                    <a:ext cx="975" cy="947"/>
                    <a:chOff x="483" y="144"/>
                    <a:chExt cx="975" cy="947"/>
                  </a:xfrm>
                </p:grpSpPr>
                <p:sp>
                  <p:nvSpPr>
                    <p:cNvPr id="235" name="Line 1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6" name="Line 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7" name="Line 1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8" name="Line 1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9" name="Line 1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40" name="Line 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41" name="Line 2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42" name="Line 2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208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604" y="1166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227" name="Line 2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8" name="Line 2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9" name="Line 2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0" name="Line 2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1" name="Line 2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2" name="Line 2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3" name="Line 3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34" name="Line 3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209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04" y="2187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219" name="Line 3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0" name="Line 3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1" name="Line 3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2" name="Line 3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3" name="Line 3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4" name="Line 3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5" name="Line 3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26" name="Line 4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210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604" y="3209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211" name="Line 4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2" name="Line 4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3" name="Line 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4" name="Line 4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5" name="Line 4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6" name="Line 4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7" name="Line 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18" name="Line 4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</p:grpSp>
            <p:grpSp>
              <p:nvGrpSpPr>
                <p:cNvPr id="59" name="Group 50"/>
                <p:cNvGrpSpPr>
                  <a:grpSpLocks/>
                </p:cNvGrpSpPr>
                <p:nvPr userDrawn="1"/>
              </p:nvGrpSpPr>
              <p:grpSpPr bwMode="auto">
                <a:xfrm>
                  <a:off x="1551" y="144"/>
                  <a:ext cx="1801" cy="4012"/>
                  <a:chOff x="1551" y="144"/>
                  <a:chExt cx="1801" cy="4012"/>
                </a:xfrm>
              </p:grpSpPr>
              <p:grpSp>
                <p:nvGrpSpPr>
                  <p:cNvPr id="171" name="Group 51"/>
                  <p:cNvGrpSpPr>
                    <a:grpSpLocks/>
                  </p:cNvGrpSpPr>
                  <p:nvPr userDrawn="1"/>
                </p:nvGrpSpPr>
                <p:grpSpPr bwMode="auto">
                  <a:xfrm>
                    <a:off x="1551" y="144"/>
                    <a:ext cx="975" cy="947"/>
                    <a:chOff x="1551" y="144"/>
                    <a:chExt cx="975" cy="947"/>
                  </a:xfrm>
                </p:grpSpPr>
                <p:sp>
                  <p:nvSpPr>
                    <p:cNvPr id="199" name="Line 5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0" name="Line 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1" name="Line 5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2" name="Line 5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3" name="Line 5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4" name="Line 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5" name="Line 5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206" name="Line 5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7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672" y="1166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91" name="Line 6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2" name="Line 6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3" name="Line 6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4" name="Line 6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5" name="Line 6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6" name="Line 6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7" name="Line 6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8" name="Line 6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7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1672" y="2187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83" name="Line 7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4" name="Line 7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5" name="Line 7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6" name="Line 7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7" name="Line 7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8" name="Line 7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9" name="Line 7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90" name="Line 7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74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1672" y="3209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75" name="Line 7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76" name="Line 8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77" name="Line 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78" name="Line 8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79" name="Line 8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0" name="Line 8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1" name="Line 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82" name="Line 8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</p:grpSp>
            <p:grpSp>
              <p:nvGrpSpPr>
                <p:cNvPr id="60" name="Group 87"/>
                <p:cNvGrpSpPr>
                  <a:grpSpLocks/>
                </p:cNvGrpSpPr>
                <p:nvPr userDrawn="1"/>
              </p:nvGrpSpPr>
              <p:grpSpPr bwMode="auto">
                <a:xfrm>
                  <a:off x="2619" y="144"/>
                  <a:ext cx="1801" cy="4012"/>
                  <a:chOff x="2619" y="144"/>
                  <a:chExt cx="1801" cy="4012"/>
                </a:xfrm>
              </p:grpSpPr>
              <p:grpSp>
                <p:nvGrpSpPr>
                  <p:cNvPr id="135" name="Group 88"/>
                  <p:cNvGrpSpPr>
                    <a:grpSpLocks/>
                  </p:cNvGrpSpPr>
                  <p:nvPr userDrawn="1"/>
                </p:nvGrpSpPr>
                <p:grpSpPr bwMode="auto">
                  <a:xfrm>
                    <a:off x="2619" y="144"/>
                    <a:ext cx="975" cy="947"/>
                    <a:chOff x="2619" y="144"/>
                    <a:chExt cx="975" cy="947"/>
                  </a:xfrm>
                </p:grpSpPr>
                <p:sp>
                  <p:nvSpPr>
                    <p:cNvPr id="163" name="Line 8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4" name="Line 9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5" name="Line 9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6" name="Line 9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7" name="Line 9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8" name="Line 9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9" name="Line 9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70" name="Line 9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36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740" y="1166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55" name="Line 9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6" name="Line 9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7" name="Line 10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8" name="Line 10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9" name="Line 10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0" name="Line 10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1" name="Line 10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62" name="Line 10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37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2740" y="2187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47" name="Line 10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8" name="Line 10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9" name="Line 10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0" name="Line 11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1" name="Line 11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2" name="Line 11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3" name="Line 11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54" name="Line 11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38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740" y="3209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39" name="Line 1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0" name="Line 11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1" name="Line 11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2" name="Line 11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3" name="Line 1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4" name="Line 12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5" name="Line 12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46" name="Line 12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</p:grpSp>
            <p:grpSp>
              <p:nvGrpSpPr>
                <p:cNvPr id="61" name="Group 124"/>
                <p:cNvGrpSpPr>
                  <a:grpSpLocks/>
                </p:cNvGrpSpPr>
                <p:nvPr userDrawn="1"/>
              </p:nvGrpSpPr>
              <p:grpSpPr bwMode="auto">
                <a:xfrm>
                  <a:off x="3687" y="144"/>
                  <a:ext cx="1801" cy="4012"/>
                  <a:chOff x="3687" y="144"/>
                  <a:chExt cx="1801" cy="4012"/>
                </a:xfrm>
              </p:grpSpPr>
              <p:grpSp>
                <p:nvGrpSpPr>
                  <p:cNvPr id="99" name="Group 125"/>
                  <p:cNvGrpSpPr>
                    <a:grpSpLocks/>
                  </p:cNvGrpSpPr>
                  <p:nvPr userDrawn="1"/>
                </p:nvGrpSpPr>
                <p:grpSpPr bwMode="auto">
                  <a:xfrm>
                    <a:off x="3687" y="144"/>
                    <a:ext cx="975" cy="947"/>
                    <a:chOff x="3687" y="144"/>
                    <a:chExt cx="975" cy="947"/>
                  </a:xfrm>
                </p:grpSpPr>
                <p:sp>
                  <p:nvSpPr>
                    <p:cNvPr id="127" name="Line 12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8" name="Line 12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9" name="Line 12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30" name="Line 12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31" name="Line 13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32" name="Line 13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33" name="Line 13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34" name="Line 13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00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3808" y="1166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19" name="Line 13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0" name="Line 13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1" name="Line 13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2" name="Line 13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3" name="Line 13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4" name="Line 14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5" name="Line 14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26" name="Line 14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01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3808" y="2187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11" name="Line 1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2" name="Line 14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3" name="Line 14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4" name="Line 14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5" name="Line 1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6" name="Line 14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7" name="Line 15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8" name="Line 15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102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3808" y="3209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103" name="Line 1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4" name="Line 15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5" name="Line 15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6" name="Line 15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7" name="Line 1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8" name="Line 15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09" name="Line 15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110" name="Line 16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</p:grpSp>
            <p:grpSp>
              <p:nvGrpSpPr>
                <p:cNvPr id="62" name="Group 161"/>
                <p:cNvGrpSpPr>
                  <a:grpSpLocks/>
                </p:cNvGrpSpPr>
                <p:nvPr userDrawn="1"/>
              </p:nvGrpSpPr>
              <p:grpSpPr bwMode="auto">
                <a:xfrm>
                  <a:off x="4755" y="144"/>
                  <a:ext cx="1801" cy="4012"/>
                  <a:chOff x="4755" y="144"/>
                  <a:chExt cx="1801" cy="4012"/>
                </a:xfrm>
              </p:grpSpPr>
              <p:grpSp>
                <p:nvGrpSpPr>
                  <p:cNvPr id="63" name="Group 162"/>
                  <p:cNvGrpSpPr>
                    <a:grpSpLocks/>
                  </p:cNvGrpSpPr>
                  <p:nvPr userDrawn="1"/>
                </p:nvGrpSpPr>
                <p:grpSpPr bwMode="auto">
                  <a:xfrm>
                    <a:off x="4755" y="144"/>
                    <a:ext cx="975" cy="947"/>
                    <a:chOff x="4755" y="144"/>
                    <a:chExt cx="975" cy="947"/>
                  </a:xfrm>
                </p:grpSpPr>
                <p:sp>
                  <p:nvSpPr>
                    <p:cNvPr id="91" name="Line 16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2" name="Line 16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3" name="Line 16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4" name="Line 16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5" name="Line 16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6" name="Line 16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7" name="Line 16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8" name="Line 17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64" name="Group 171"/>
                  <p:cNvGrpSpPr>
                    <a:grpSpLocks/>
                  </p:cNvGrpSpPr>
                  <p:nvPr/>
                </p:nvGrpSpPr>
                <p:grpSpPr bwMode="auto">
                  <a:xfrm>
                    <a:off x="4876" y="1166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83" name="Line 17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4" name="Line 17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5" name="Line 17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6" name="Line 17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7" name="Line 17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8" name="Line 17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9" name="Line 17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90" name="Line 17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65" name="Group 180"/>
                  <p:cNvGrpSpPr>
                    <a:grpSpLocks/>
                  </p:cNvGrpSpPr>
                  <p:nvPr/>
                </p:nvGrpSpPr>
                <p:grpSpPr bwMode="auto">
                  <a:xfrm>
                    <a:off x="4876" y="2187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75" name="Line 1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6" name="Line 18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7" name="Line 18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8" name="Line 18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9" name="Line 1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0" name="Line 18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1" name="Line 18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82" name="Line 18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  <p:grpSp>
                <p:nvGrpSpPr>
                  <p:cNvPr id="66" name="Group 189"/>
                  <p:cNvGrpSpPr>
                    <a:grpSpLocks/>
                  </p:cNvGrpSpPr>
                  <p:nvPr/>
                </p:nvGrpSpPr>
                <p:grpSpPr bwMode="auto">
                  <a:xfrm>
                    <a:off x="4876" y="3209"/>
                    <a:ext cx="1680" cy="947"/>
                    <a:chOff x="288" y="528"/>
                    <a:chExt cx="1680" cy="1632"/>
                  </a:xfrm>
                </p:grpSpPr>
                <p:sp>
                  <p:nvSpPr>
                    <p:cNvPr id="67" name="Line 19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68" name="Line 19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69" name="Line 19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0" name="Line 19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1" name="Line 19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2" name="Line 19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1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3" name="Line 19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  <p:sp>
                  <p:nvSpPr>
                    <p:cNvPr id="74" name="Line 19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Times New Roman" pitchFamily="-96" charset="0"/>
                      </a:endParaRPr>
                    </a:p>
                  </p:txBody>
                </p:sp>
              </p:grpSp>
            </p:grpSp>
          </p:grpSp>
          <p:grpSp>
            <p:nvGrpSpPr>
              <p:cNvPr id="38" name="Group 198"/>
              <p:cNvGrpSpPr>
                <a:grpSpLocks/>
              </p:cNvGrpSpPr>
              <p:nvPr userDrawn="1"/>
            </p:nvGrpSpPr>
            <p:grpSpPr bwMode="auto">
              <a:xfrm>
                <a:off x="3" y="68"/>
                <a:ext cx="5730" cy="0"/>
                <a:chOff x="3" y="68"/>
                <a:chExt cx="5730" cy="0"/>
              </a:xfrm>
            </p:grpSpPr>
            <p:sp>
              <p:nvSpPr>
                <p:cNvPr id="39" name="Line 199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9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0" name="Line 200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737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1" name="Line 201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266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2" name="Line 202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805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3" name="Line 203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2334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4" name="Line 204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2873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5" name="Line 205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3402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6" name="Line 206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3941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7" name="Line 207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4470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8" name="Line 208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5009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49" name="Line 209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553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</p:grp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336" y="1200"/>
              <a:ext cx="5088" cy="1056"/>
              <a:chOff x="336" y="1200"/>
              <a:chExt cx="5088" cy="1056"/>
            </a:xfrm>
          </p:grpSpPr>
          <p:sp>
            <p:nvSpPr>
              <p:cNvPr id="32" name="Rectangle 211"/>
              <p:cNvSpPr>
                <a:spLocks noChangeArrowheads="1"/>
              </p:cNvSpPr>
              <p:nvPr userDrawn="1"/>
            </p:nvSpPr>
            <p:spPr bwMode="auto">
              <a:xfrm>
                <a:off x="2880" y="1200"/>
                <a:ext cx="254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-96" charset="0"/>
                </a:endParaRPr>
              </a:p>
            </p:txBody>
          </p:sp>
          <p:sp>
            <p:nvSpPr>
              <p:cNvPr id="33" name="Rectangle 212"/>
              <p:cNvSpPr>
                <a:spLocks noChangeArrowheads="1"/>
              </p:cNvSpPr>
              <p:nvPr userDrawn="1"/>
            </p:nvSpPr>
            <p:spPr bwMode="auto">
              <a:xfrm>
                <a:off x="2880" y="1728"/>
                <a:ext cx="2544" cy="52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-96" charset="0"/>
                </a:endParaRPr>
              </a:p>
            </p:txBody>
          </p:sp>
          <p:sp>
            <p:nvSpPr>
              <p:cNvPr id="34" name="Rectangle 213"/>
              <p:cNvSpPr>
                <a:spLocks noChangeArrowheads="1"/>
              </p:cNvSpPr>
              <p:nvPr userDrawn="1"/>
            </p:nvSpPr>
            <p:spPr bwMode="auto">
              <a:xfrm>
                <a:off x="336" y="1728"/>
                <a:ext cx="2544" cy="52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-96" charset="0"/>
                </a:endParaRPr>
              </a:p>
            </p:txBody>
          </p:sp>
          <p:sp>
            <p:nvSpPr>
              <p:cNvPr id="35" name="Rectangle 214"/>
              <p:cNvSpPr>
                <a:spLocks noChangeArrowheads="1"/>
              </p:cNvSpPr>
              <p:nvPr userDrawn="1"/>
            </p:nvSpPr>
            <p:spPr bwMode="auto">
              <a:xfrm>
                <a:off x="336" y="1200"/>
                <a:ext cx="254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-96" charset="0"/>
                </a:endParaRPr>
              </a:p>
            </p:txBody>
          </p:sp>
          <p:sp>
            <p:nvSpPr>
              <p:cNvPr id="36" name="Rectangle 215"/>
              <p:cNvSpPr>
                <a:spLocks noChangeArrowheads="1"/>
              </p:cNvSpPr>
              <p:nvPr userDrawn="1"/>
            </p:nvSpPr>
            <p:spPr bwMode="white">
              <a:xfrm>
                <a:off x="432" y="1296"/>
                <a:ext cx="4896" cy="8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-96" charset="0"/>
                </a:endParaRPr>
              </a:p>
            </p:txBody>
          </p:sp>
        </p:grpSp>
        <p:grpSp>
          <p:nvGrpSpPr>
            <p:cNvPr id="7" name="Group 216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8" name="Group 217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0" name="Rectangle 218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31" name="Rectangle 219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9" name="Group 220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28" name="Rectangle 22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29" name="Rectangle 22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" name="Group 223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26" name="Rectangle 22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27" name="Rectangle 22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1" name="Group 226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24" name="Rectangle 22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25" name="Rectangle 22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2" name="Group 229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22" name="Rectangle 23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23" name="Rectangle 23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3" name="Group 232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20" name="Rectangle 23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21" name="Rectangle 23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4" name="Group 235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18" name="Rectangle 23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19" name="Rectangle 23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5" name="Group 238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16" name="Rectangle 23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17" name="Rectangle 24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</p:grpSp>
      </p:grpSp>
      <p:pic>
        <p:nvPicPr>
          <p:cNvPr id="243" name="Picture 246" descr="posbul1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6113" y="3403600"/>
            <a:ext cx="2460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537" name="Rectangle 241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538" name="Rectangle 2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4" name="Rectangle 24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" name="Rectangle 2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" name="Rectangle 2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B4DFC-3355-4E04-A841-2038C2CAC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85587-21FE-4E13-BFFA-C7D77617F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7211F-6E9E-421B-AFE7-8B3098C38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3EC68-0AC3-4CBB-9331-4A5F96D4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47D45-62BA-4EA8-BF3E-A157225EB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AC675-6ED6-44A0-88CE-F236D898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7F25-AC80-4BE4-B0AE-E81B85593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F3B63-B8AF-4E51-94F7-2A3CFBEC3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9D3A9-2663-489F-B29E-8EBE98733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A70C5-1C48-4C84-BB78-54D5D5269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4C941-5FB7-4716-A0FE-4EA1470F5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54277" name="Rectangle 5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78" name="Rectangle 6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79" name="Rectangle 7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0" name="Rectangle 8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1" name="Rectangle 9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59" name="Group 10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54283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4" name="Rectangle 12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5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87" name="Rectangle 15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60" name="Group 16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54289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0" name="Rectangle 18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1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2" name="Rectangle 20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3" name="Rectangle 21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61" name="Group 22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54295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6" name="Rectangle 24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7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8" name="Rectangle 26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299" name="Rectangle 27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62" name="Group 28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03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04" name="Rectangle 32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05" name="Rectangle 33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</p:grpSp>
        <p:grpSp>
          <p:nvGrpSpPr>
            <p:cNvPr id="1033" name="Group 34"/>
            <p:cNvGrpSpPr>
              <a:grpSpLocks/>
            </p:cNvGrpSpPr>
            <p:nvPr userDrawn="1"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34" name="Group 35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54308" name="Rectangle 3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09" name="Rectangle 3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35" name="Group 38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54311" name="Rectangle 3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12" name="Rectangle 4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36" name="Group 41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54314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15" name="Rectangle 4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37" name="Group 44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54317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18" name="Rectangle 46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38" name="Group 47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54320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21" name="Rectangle 49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39" name="Group 50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54323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24" name="Rectangle 5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40" name="Group 53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54326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27" name="Rectangle 5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  <p:grpSp>
            <p:nvGrpSpPr>
              <p:cNvPr id="1041" name="Group 56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54329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  <p:sp>
              <p:nvSpPr>
                <p:cNvPr id="54330" name="Rectangle 5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-96" charset="0"/>
                  </a:endParaRPr>
                </a:p>
              </p:txBody>
            </p:sp>
          </p:grpSp>
        </p:grpSp>
      </p:grpSp>
      <p:sp>
        <p:nvSpPr>
          <p:cNvPr id="1027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6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4333" name="Rectangle 6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 Narrow" pitchFamily="-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334" name="Rectangle 6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 Narrow" pitchFamily="-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33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Arial Narrow" pitchFamily="-96" charset="0"/>
              </a:defRPr>
            </a:lvl1pPr>
          </a:lstStyle>
          <a:p>
            <a:pPr>
              <a:defRPr/>
            </a:pPr>
            <a:fld id="{96FA9DCB-1C09-4D6D-9737-B4A1C5316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11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11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11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b="1" dirty="0"/>
              <a:t>Resources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Environmental impact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exploration - small</a:t>
            </a:r>
          </a:p>
          <a:p>
            <a:pPr eaLnBrk="1" hangingPunct="1"/>
            <a:r>
              <a:rPr lang="en-US" b="1" dirty="0"/>
              <a:t>development – can be large</a:t>
            </a:r>
          </a:p>
          <a:p>
            <a:pPr lvl="1" eaLnBrk="1" hangingPunct="1"/>
            <a:r>
              <a:rPr lang="en-US" b="1" dirty="0"/>
              <a:t>surface disruption</a:t>
            </a:r>
          </a:p>
          <a:p>
            <a:pPr lvl="1" eaLnBrk="1" hangingPunct="1"/>
            <a:r>
              <a:rPr lang="en-US" b="1" dirty="0"/>
              <a:t>slag deposits</a:t>
            </a:r>
          </a:p>
          <a:p>
            <a:pPr lvl="1" eaLnBrk="1" hangingPunct="1"/>
            <a:r>
              <a:rPr lang="en-US" b="1" dirty="0"/>
              <a:t>water pollution</a:t>
            </a:r>
          </a:p>
          <a:p>
            <a:pPr lvl="1" eaLnBrk="1" hangingPunct="1"/>
            <a:r>
              <a:rPr lang="en-US" b="1" dirty="0"/>
              <a:t>air pollution</a:t>
            </a:r>
          </a:p>
          <a:p>
            <a:pPr lvl="1" eaLnBrk="1" hangingPunct="1"/>
            <a:r>
              <a:rPr lang="en-US" b="1" dirty="0"/>
              <a:t>social disruption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Restoration &amp; Reclamation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regulations</a:t>
            </a:r>
          </a:p>
          <a:p>
            <a:pPr eaLnBrk="1" hangingPunct="1"/>
            <a:r>
              <a:rPr lang="en-US" b="1" dirty="0"/>
              <a:t>return site to near original state if possible</a:t>
            </a:r>
          </a:p>
          <a:p>
            <a:pPr eaLnBrk="1" hangingPunct="1"/>
            <a:r>
              <a:rPr lang="en-US" b="1" dirty="0"/>
              <a:t>new use for site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7ED9B-8E3E-9A48-B48E-92272A012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Approaches to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22982-5B05-9A49-B148-A67812E9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Stewardship</a:t>
            </a:r>
          </a:p>
          <a:p>
            <a:pPr lvl="1"/>
            <a:r>
              <a:rPr lang="en-US" b="1" dirty="0"/>
              <a:t>responsible use</a:t>
            </a:r>
          </a:p>
          <a:p>
            <a:pPr lvl="1"/>
            <a:r>
              <a:rPr lang="en-US" b="1" dirty="0"/>
              <a:t>future availability</a:t>
            </a:r>
          </a:p>
          <a:p>
            <a:r>
              <a:rPr lang="en-US" b="1" dirty="0"/>
              <a:t>“Relatives not Resources”</a:t>
            </a:r>
          </a:p>
        </p:txBody>
      </p:sp>
    </p:spTree>
    <p:extLst>
      <p:ext uri="{BB962C8B-B14F-4D97-AF65-F5344CB8AC3E}">
        <p14:creationId xmlns:p14="http://schemas.microsoft.com/office/powerpoint/2010/main" val="99924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Resources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b="1" dirty="0"/>
              <a:t>potentially useful materials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/>
              <a:t>should be</a:t>
            </a:r>
          </a:p>
          <a:p>
            <a:pPr lvl="1" eaLnBrk="1" hangingPunct="1"/>
            <a:r>
              <a:rPr lang="en-US" b="1" dirty="0"/>
              <a:t>useable</a:t>
            </a:r>
          </a:p>
          <a:p>
            <a:pPr lvl="1" eaLnBrk="1" hangingPunct="1"/>
            <a:r>
              <a:rPr lang="en-US" b="1" dirty="0"/>
              <a:t>identified</a:t>
            </a:r>
          </a:p>
          <a:p>
            <a:pPr lvl="1" eaLnBrk="1" hangingPunct="1"/>
            <a:r>
              <a:rPr lang="en-US" b="1" dirty="0"/>
              <a:t>retrievable</a:t>
            </a:r>
          </a:p>
          <a:p>
            <a:pPr lvl="1" eaLnBrk="1" hangingPunct="1"/>
            <a:r>
              <a:rPr lang="en-US" b="1" dirty="0"/>
              <a:t>economically viable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Resources and reserves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endParaRPr lang="en-US" b="1" dirty="0"/>
          </a:p>
        </p:txBody>
      </p:sp>
      <p:pic>
        <p:nvPicPr>
          <p:cNvPr id="7172" name="Picture 4" descr="14_0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762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Characteristics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renewable/non-renewable</a:t>
            </a:r>
          </a:p>
          <a:p>
            <a:pPr lvl="1" eaLnBrk="1" hangingPunct="1"/>
            <a:r>
              <a:rPr lang="en-US" b="1" dirty="0"/>
              <a:t>on human scale</a:t>
            </a:r>
          </a:p>
          <a:p>
            <a:pPr lvl="1" eaLnBrk="1" hangingPunct="1"/>
            <a:r>
              <a:rPr lang="en-US" b="1" dirty="0"/>
              <a:t>“mining” vs renewable use</a:t>
            </a:r>
          </a:p>
          <a:p>
            <a:pPr eaLnBrk="1" hangingPunct="1"/>
            <a:r>
              <a:rPr lang="en-US" b="1" dirty="0"/>
              <a:t>occurrence</a:t>
            </a:r>
          </a:p>
          <a:p>
            <a:pPr lvl="1" eaLnBrk="1" hangingPunct="1"/>
            <a:r>
              <a:rPr lang="en-US" b="1" dirty="0"/>
              <a:t>small localized bodies</a:t>
            </a:r>
          </a:p>
          <a:p>
            <a:pPr lvl="1" eaLnBrk="1" hangingPunct="1"/>
            <a:r>
              <a:rPr lang="en-US" b="1"/>
              <a:t>widespread</a:t>
            </a:r>
            <a:endParaRPr lang="en-US" b="1" dirty="0"/>
          </a:p>
          <a:p>
            <a:pPr eaLnBrk="1" hangingPunct="1"/>
            <a:r>
              <a:rPr lang="en-US" b="1" dirty="0"/>
              <a:t>distribution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6F87A-6055-6243-A359-CFD8914E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CE817-5EE4-8A46-9302-90BC3AF99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Water</a:t>
            </a:r>
          </a:p>
          <a:p>
            <a:r>
              <a:rPr lang="en-US" b="1" dirty="0"/>
              <a:t>Rocks and Minerals</a:t>
            </a:r>
          </a:p>
          <a:p>
            <a:r>
              <a:rPr lang="en-US" b="1" dirty="0"/>
              <a:t>Energy</a:t>
            </a:r>
          </a:p>
          <a:p>
            <a:endParaRPr lang="en-US" b="1" dirty="0"/>
          </a:p>
          <a:p>
            <a:r>
              <a:rPr lang="en-US" b="1" dirty="0"/>
              <a:t>overlap between categories</a:t>
            </a:r>
          </a:p>
        </p:txBody>
      </p:sp>
    </p:spTree>
    <p:extLst>
      <p:ext uri="{BB962C8B-B14F-4D97-AF65-F5344CB8AC3E}">
        <p14:creationId xmlns:p14="http://schemas.microsoft.com/office/powerpoint/2010/main" val="279592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necessary for life</a:t>
            </a:r>
          </a:p>
          <a:p>
            <a:pPr eaLnBrk="1" hangingPunct="1"/>
            <a:r>
              <a:rPr lang="en-US" b="1" dirty="0"/>
              <a:t>energy production</a:t>
            </a:r>
          </a:p>
          <a:p>
            <a:pPr eaLnBrk="1" hangingPunct="1"/>
            <a:r>
              <a:rPr lang="en-US" b="1" dirty="0"/>
              <a:t>raw materials</a:t>
            </a:r>
          </a:p>
          <a:p>
            <a:pPr lvl="1" eaLnBrk="1" hangingPunct="1"/>
            <a:r>
              <a:rPr lang="en-US" b="1" dirty="0"/>
              <a:t>food</a:t>
            </a:r>
          </a:p>
          <a:p>
            <a:pPr lvl="1" eaLnBrk="1" hangingPunct="1"/>
            <a:r>
              <a:rPr lang="en-US" b="1" dirty="0"/>
              <a:t>consumer products</a:t>
            </a:r>
          </a:p>
          <a:p>
            <a:pPr lvl="1" eaLnBrk="1" hangingPunct="1"/>
            <a:r>
              <a:rPr lang="en-US" b="1" dirty="0"/>
              <a:t>construction</a:t>
            </a:r>
          </a:p>
          <a:p>
            <a:pPr eaLnBrk="1" hangingPunct="1"/>
            <a:r>
              <a:rPr lang="en-US" b="1" dirty="0"/>
              <a:t>agriculture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Consumption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b="1" dirty="0"/>
              <a:t>rapid</a:t>
            </a:r>
          </a:p>
          <a:p>
            <a:pPr eaLnBrk="1" hangingPunct="1"/>
            <a:r>
              <a:rPr lang="en-US" b="1" dirty="0"/>
              <a:t>slower</a:t>
            </a:r>
          </a:p>
          <a:p>
            <a:pPr eaLnBrk="1" hangingPunct="1"/>
            <a:r>
              <a:rPr lang="en-US" b="1" dirty="0"/>
              <a:t>sustainable</a:t>
            </a:r>
          </a:p>
        </p:txBody>
      </p:sp>
      <p:pic>
        <p:nvPicPr>
          <p:cNvPr id="6148" name="Picture 4" descr="14_0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1582738"/>
            <a:ext cx="6172200" cy="527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023"/>
            <a:ext cx="7772400" cy="610177"/>
          </a:xfrm>
        </p:spPr>
        <p:txBody>
          <a:bodyPr/>
          <a:lstStyle/>
          <a:p>
            <a:pPr eaLnBrk="1" hangingPunct="1"/>
            <a:r>
              <a:rPr lang="en-US" b="1" dirty="0"/>
              <a:t>Consumption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7772400" cy="4114800"/>
          </a:xfrm>
        </p:spPr>
        <p:txBody>
          <a:bodyPr/>
          <a:lstStyle/>
          <a:p>
            <a:pPr eaLnBrk="1" hangingPunct="1"/>
            <a:endParaRPr lang="en-US" b="1" dirty="0"/>
          </a:p>
        </p:txBody>
      </p:sp>
      <p:pic>
        <p:nvPicPr>
          <p:cNvPr id="5" name="Picture 4" descr="15_01">
            <a:extLst>
              <a:ext uri="{FF2B5EF4-FFF2-40B4-BE49-F238E27FC236}">
                <a16:creationId xmlns:a16="http://schemas.microsoft.com/office/drawing/2014/main" id="{656AFE3C-B2E8-FF4C-8E30-F563052B1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939" y="1482782"/>
            <a:ext cx="9144000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5_02">
            <a:extLst>
              <a:ext uri="{FF2B5EF4-FFF2-40B4-BE49-F238E27FC236}">
                <a16:creationId xmlns:a16="http://schemas.microsoft.com/office/drawing/2014/main" id="{BE42953E-992B-AB4D-B503-8D16CBE1E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5453" y="1752600"/>
            <a:ext cx="6096000" cy="480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628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Extraction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In-place use</a:t>
            </a:r>
          </a:p>
          <a:p>
            <a:pPr eaLnBrk="1" hangingPunct="1"/>
            <a:r>
              <a:rPr lang="en-US" b="1" dirty="0"/>
              <a:t>Drilling</a:t>
            </a:r>
          </a:p>
          <a:p>
            <a:pPr eaLnBrk="1" hangingPunct="1"/>
            <a:r>
              <a:rPr lang="en-US" b="1" dirty="0"/>
              <a:t>Shaft mining</a:t>
            </a:r>
          </a:p>
          <a:p>
            <a:pPr eaLnBrk="1" hangingPunct="1"/>
            <a:r>
              <a:rPr lang="en-US" b="1" dirty="0"/>
              <a:t>Surface mining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BULLETTYPE" val="3"/>
  <p:tag name="RESPCOUNTERSTYLE" val="-1"/>
  <p:tag name="INPUTSOURCE" val="1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0"/>
  <p:tag name="MULTIRESPDIVISOR" val="1"/>
  <p:tag name="CORRECTPOINTVALUE" val="100"/>
  <p:tag name="ZEROBASED" val="False"/>
  <p:tag name="SHOWBARVISIBLE" val="True"/>
  <p:tag name="REQUIREPASSWORD" val="False"/>
  <p:tag name="RESPCOUNTERFORMAT" val="0"/>
  <p:tag name="NUMRESPONSES" val="1"/>
  <p:tag name="AUTOADVANCE" val="False"/>
  <p:tag name="TEAMSINLEADERBOARD" val="5"/>
  <p:tag name="BUBBLEGROUPING" val="3"/>
  <p:tag name="CUSTOMCELLBACKCOLOR2" val="-13395457"/>
  <p:tag name="DISPLAYDEVICEID" val="True"/>
  <p:tag name="GRIDPOSITION" val="1"/>
  <p:tag name="INCLUDENONRESPONDERS" val="False"/>
  <p:tag name="INCORRECTPOINTVALUE" val="0"/>
  <p:tag name="CHARTSCALE" val="True"/>
  <p:tag name="DEFAULTPORT" val="1001"/>
  <p:tag name="RESPTABLESTYLE" val="-1"/>
  <p:tag name="BACKUPMAINTENANCE" val="7"/>
  <p:tag name="STDCHART" val="1"/>
  <p:tag name="DEFAULTNUMTEAMS" val="5"/>
  <p:tag name="USESCHEMECOLORS" val="True"/>
  <p:tag name="GRIDSIZE" val="{Width=800, Height=600}"/>
  <p:tag name="PARTLISTDEFAULT" val="0"/>
  <p:tag name="ADDINALWAYSLOADED" val="False"/>
  <p:tag name="ENABLEPRESENTERVPAD" val="False"/>
  <p:tag name="COUNTDOWNSECONDS" val="10"/>
  <p:tag name="ROTATIONINTERVAL" val="2"/>
  <p:tag name="BUBBLEVALUEFORMAT" val="0.0"/>
  <p:tag name="DISPLAYNAME" val="True"/>
  <p:tag name="CHARTLABELS" val="0"/>
  <p:tag name="REALTIMEBACKUP" val="False"/>
  <p:tag name="ANSWERNOWSTYLE" val="-1"/>
  <p:tag name="ALLOWDUPLICATES" val="False"/>
  <p:tag name="BUBBLENAMEVISIBLE" val="True"/>
  <p:tag name="GRIDOPACITY" val="90"/>
  <p:tag name="INCLUDEPPT" val="True"/>
  <p:tag name="EXPANDSHOWBAR" val="True"/>
  <p:tag name="CHARTVALUEFORMAT" val="0%"/>
  <p:tag name="CUSTOMCELLBACKCOLOR1" val="-657956"/>
  <p:tag name="RESETCHARTS" val="True"/>
  <p:tag name="ANSWERNOWTEXT" val="Answer Now"/>
  <p:tag name="MAXRESPONDERS" val="5"/>
  <p:tag name="POLLINGCYCLE" val="2"/>
  <p:tag name="COUNTDOWNSTYLE" val="-1"/>
  <p:tag name="CUSTOMCELLBACKCOLOR4" val="-8355712"/>
  <p:tag name="TPVERSION" val="2006"/>
  <p:tag name="GRIDROTATIONINTERVAL" val="2"/>
  <p:tag name="AUTOUPDATEALIASES" val="True"/>
  <p:tag name="USEENTERPRISEMANAGER" val="False"/>
  <p:tag name="CUSTOMCELLFORECOLOR" val="-16777216"/>
  <p:tag name="AUTOADJUSTPARTRANGE" val="True"/>
  <p:tag name="ALLOWUSERFEEDBACK" val="Tru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96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1714</TotalTime>
  <Words>129</Words>
  <Application>Microsoft Macintosh PowerPoint</Application>
  <PresentationFormat>On-screen Show (4:3)</PresentationFormat>
  <Paragraphs>70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Times New Roman</vt:lpstr>
      <vt:lpstr>Wingdings</vt:lpstr>
      <vt:lpstr>Post Modern</vt:lpstr>
      <vt:lpstr>Resources</vt:lpstr>
      <vt:lpstr>Resources</vt:lpstr>
      <vt:lpstr>Resources and reserves</vt:lpstr>
      <vt:lpstr>Characteristics</vt:lpstr>
      <vt:lpstr>Categories</vt:lpstr>
      <vt:lpstr>Uses</vt:lpstr>
      <vt:lpstr>Consumption</vt:lpstr>
      <vt:lpstr>Consumption</vt:lpstr>
      <vt:lpstr>Extraction</vt:lpstr>
      <vt:lpstr>Environmental impact</vt:lpstr>
      <vt:lpstr>Restoration &amp; Reclamation</vt:lpstr>
      <vt:lpstr>Approaches to Use</vt:lpstr>
    </vt:vector>
  </TitlesOfParts>
  <Company>IVCC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10: Water: Process, Supply, &amp; Use</dc:title>
  <dc:creator>Mike Phillips</dc:creator>
  <cp:lastModifiedBy>Michael Phillips</cp:lastModifiedBy>
  <cp:revision>57</cp:revision>
  <dcterms:created xsi:type="dcterms:W3CDTF">2002-05-30T21:22:19Z</dcterms:created>
  <dcterms:modified xsi:type="dcterms:W3CDTF">2020-10-04T17:37:02Z</dcterms:modified>
</cp:coreProperties>
</file>