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277" r:id="rId2"/>
    <p:sldId id="266" r:id="rId3"/>
    <p:sldId id="307" r:id="rId4"/>
    <p:sldId id="278" r:id="rId5"/>
    <p:sldId id="279" r:id="rId6"/>
    <p:sldId id="269" r:id="rId7"/>
    <p:sldId id="306" r:id="rId8"/>
    <p:sldId id="280" r:id="rId9"/>
    <p:sldId id="281" r:id="rId10"/>
    <p:sldId id="270" r:id="rId11"/>
    <p:sldId id="282" r:id="rId12"/>
    <p:sldId id="283" r:id="rId13"/>
    <p:sldId id="271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64" autoAdjust="0"/>
    <p:restoredTop sz="86420" autoAdjust="0"/>
  </p:normalViewPr>
  <p:slideViewPr>
    <p:cSldViewPr>
      <p:cViewPr varScale="1">
        <p:scale>
          <a:sx n="47" d="100"/>
          <a:sy n="47" d="100"/>
        </p:scale>
        <p:origin x="200" y="12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DCA3E-74F0-D740-9716-5B92F63AFE07}" type="datetimeFigureOut">
              <a:rPr lang="en-US" smtClean="0"/>
              <a:t>11/7/20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98290-ED10-ED44-9ACF-F6D8BCAC2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878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398290-ED10-ED44-9ACF-F6D8BCAC212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9720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398290-ED10-ED44-9ACF-F6D8BCAC212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27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398290-ED10-ED44-9ACF-F6D8BCAC212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134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398290-ED10-ED44-9ACF-F6D8BCAC212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235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398290-ED10-ED44-9ACF-F6D8BCAC212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87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398290-ED10-ED44-9ACF-F6D8BCAC212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747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398290-ED10-ED44-9ACF-F6D8BCAC212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5159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398290-ED10-ED44-9ACF-F6D8BCAC212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2172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398290-ED10-ED44-9ACF-F6D8BCAC212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728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398290-ED10-ED44-9ACF-F6D8BCAC212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150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895600"/>
            <a:ext cx="9144000" cy="3962400"/>
            <a:chOff x="0" y="1824"/>
            <a:chExt cx="5760" cy="2496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0" y="1824"/>
              <a:ext cx="5760" cy="2496"/>
              <a:chOff x="0" y="1824"/>
              <a:chExt cx="5760" cy="2496"/>
            </a:xfrm>
          </p:grpSpPr>
          <p:sp>
            <p:nvSpPr>
              <p:cNvPr id="14" name="Rectangle 4"/>
              <p:cNvSpPr>
                <a:spLocks noChangeArrowheads="1"/>
              </p:cNvSpPr>
              <p:nvPr userDrawn="1"/>
            </p:nvSpPr>
            <p:spPr bwMode="ltGray">
              <a:xfrm>
                <a:off x="5280" y="3264"/>
                <a:ext cx="336" cy="10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" name="Rectangle 5"/>
              <p:cNvSpPr>
                <a:spLocks noChangeArrowheads="1"/>
              </p:cNvSpPr>
              <p:nvPr userDrawn="1"/>
            </p:nvSpPr>
            <p:spPr bwMode="ltGray">
              <a:xfrm>
                <a:off x="144" y="3264"/>
                <a:ext cx="336" cy="10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" name="Rectangle 6"/>
              <p:cNvSpPr>
                <a:spLocks noChangeArrowheads="1"/>
              </p:cNvSpPr>
              <p:nvPr userDrawn="1"/>
            </p:nvSpPr>
            <p:spPr bwMode="ltGray">
              <a:xfrm>
                <a:off x="5280" y="2496"/>
                <a:ext cx="336" cy="1056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" name="Rectangle 7"/>
              <p:cNvSpPr>
                <a:spLocks noChangeArrowheads="1"/>
              </p:cNvSpPr>
              <p:nvPr userDrawn="1"/>
            </p:nvSpPr>
            <p:spPr bwMode="hidden">
              <a:xfrm>
                <a:off x="0" y="1824"/>
                <a:ext cx="5760" cy="288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" name="Rectangle 8"/>
              <p:cNvSpPr>
                <a:spLocks noChangeArrowheads="1"/>
              </p:cNvSpPr>
              <p:nvPr userDrawn="1"/>
            </p:nvSpPr>
            <p:spPr bwMode="hidden">
              <a:xfrm>
                <a:off x="5616" y="2064"/>
                <a:ext cx="144" cy="2256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5000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9" name="Rectangle 9"/>
              <p:cNvSpPr>
                <a:spLocks noChangeArrowheads="1"/>
              </p:cNvSpPr>
              <p:nvPr userDrawn="1"/>
            </p:nvSpPr>
            <p:spPr bwMode="hidden">
              <a:xfrm>
                <a:off x="0" y="2112"/>
                <a:ext cx="144" cy="2208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5000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0" name="Rectangle 10"/>
              <p:cNvSpPr>
                <a:spLocks noChangeArrowheads="1"/>
              </p:cNvSpPr>
              <p:nvPr userDrawn="1"/>
            </p:nvSpPr>
            <p:spPr bwMode="ltGray">
              <a:xfrm>
                <a:off x="144" y="2496"/>
                <a:ext cx="336" cy="1056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21" name="Group 11"/>
              <p:cNvGrpSpPr>
                <a:grpSpLocks/>
              </p:cNvGrpSpPr>
              <p:nvPr userDrawn="1"/>
            </p:nvGrpSpPr>
            <p:grpSpPr bwMode="auto">
              <a:xfrm>
                <a:off x="8" y="2032"/>
                <a:ext cx="5724" cy="608"/>
                <a:chOff x="8" y="32"/>
                <a:chExt cx="5724" cy="608"/>
              </a:xfrm>
            </p:grpSpPr>
            <p:sp>
              <p:nvSpPr>
                <p:cNvPr id="23" name="AutoShape 12"/>
                <p:cNvSpPr>
                  <a:spLocks noChangeArrowheads="1"/>
                </p:cNvSpPr>
                <p:nvPr userDrawn="1"/>
              </p:nvSpPr>
              <p:spPr bwMode="auto">
                <a:xfrm>
                  <a:off x="56" y="32"/>
                  <a:ext cx="5641" cy="48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ctr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algn="ctr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algn="ctr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algn="ctr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algn="ctr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" name="Rectangle 13"/>
                <p:cNvSpPr>
                  <a:spLocks noChangeArrowheads="1"/>
                </p:cNvSpPr>
                <p:nvPr userDrawn="1"/>
              </p:nvSpPr>
              <p:spPr bwMode="auto">
                <a:xfrm>
                  <a:off x="248" y="56"/>
                  <a:ext cx="5232" cy="56"/>
                </a:xfrm>
                <a:prstGeom prst="rect">
                  <a:avLst/>
                </a:pr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ctr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algn="ctr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algn="ctr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algn="ctr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algn="ctr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grpSp>
              <p:nvGrpSpPr>
                <p:cNvPr id="25" name="Group 14"/>
                <p:cNvGrpSpPr>
                  <a:grpSpLocks/>
                </p:cNvGrpSpPr>
                <p:nvPr userDrawn="1"/>
              </p:nvGrpSpPr>
              <p:grpSpPr bwMode="auto">
                <a:xfrm>
                  <a:off x="272" y="400"/>
                  <a:ext cx="5208" cy="113"/>
                  <a:chOff x="254" y="463"/>
                  <a:chExt cx="5208" cy="113"/>
                </a:xfrm>
              </p:grpSpPr>
              <p:sp>
                <p:nvSpPr>
                  <p:cNvPr id="71" name="Freeform 15"/>
                  <p:cNvSpPr>
                    <a:spLocks/>
                  </p:cNvSpPr>
                  <p:nvPr/>
                </p:nvSpPr>
                <p:spPr bwMode="auto">
                  <a:xfrm flipH="1">
                    <a:off x="5232" y="468"/>
                    <a:ext cx="230" cy="106"/>
                  </a:xfrm>
                  <a:custGeom>
                    <a:avLst/>
                    <a:gdLst>
                      <a:gd name="T0" fmla="*/ 230 w 230"/>
                      <a:gd name="T1" fmla="*/ 0 h 96"/>
                      <a:gd name="T2" fmla="*/ 182 w 230"/>
                      <a:gd name="T3" fmla="*/ 0 h 96"/>
                      <a:gd name="T4" fmla="*/ 0 w 230"/>
                      <a:gd name="T5" fmla="*/ 86 h 96"/>
                      <a:gd name="T6" fmla="*/ 86 w 230"/>
                      <a:gd name="T7" fmla="*/ 106 h 96"/>
                      <a:gd name="T8" fmla="*/ 204 w 230"/>
                      <a:gd name="T9" fmla="*/ 106 h 96"/>
                      <a:gd name="T10" fmla="*/ 230 w 230"/>
                      <a:gd name="T11" fmla="*/ 0 h 96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230" h="96">
                        <a:moveTo>
                          <a:pt x="230" y="0"/>
                        </a:moveTo>
                        <a:lnTo>
                          <a:pt x="182" y="0"/>
                        </a:lnTo>
                        <a:lnTo>
                          <a:pt x="0" y="78"/>
                        </a:lnTo>
                        <a:lnTo>
                          <a:pt x="86" y="96"/>
                        </a:lnTo>
                        <a:lnTo>
                          <a:pt x="204" y="96"/>
                        </a:lnTo>
                        <a:lnTo>
                          <a:pt x="230" y="0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1796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" name="Freeform 16"/>
                  <p:cNvSpPr>
                    <a:spLocks/>
                  </p:cNvSpPr>
                  <p:nvPr/>
                </p:nvSpPr>
                <p:spPr bwMode="auto">
                  <a:xfrm>
                    <a:off x="254" y="470"/>
                    <a:ext cx="230" cy="106"/>
                  </a:xfrm>
                  <a:custGeom>
                    <a:avLst/>
                    <a:gdLst>
                      <a:gd name="T0" fmla="*/ 230 w 230"/>
                      <a:gd name="T1" fmla="*/ 0 h 96"/>
                      <a:gd name="T2" fmla="*/ 182 w 230"/>
                      <a:gd name="T3" fmla="*/ 0 h 96"/>
                      <a:gd name="T4" fmla="*/ 0 w 230"/>
                      <a:gd name="T5" fmla="*/ 86 h 96"/>
                      <a:gd name="T6" fmla="*/ 86 w 230"/>
                      <a:gd name="T7" fmla="*/ 106 h 96"/>
                      <a:gd name="T8" fmla="*/ 204 w 230"/>
                      <a:gd name="T9" fmla="*/ 106 h 96"/>
                      <a:gd name="T10" fmla="*/ 230 w 230"/>
                      <a:gd name="T11" fmla="*/ 0 h 96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230" h="96">
                        <a:moveTo>
                          <a:pt x="230" y="0"/>
                        </a:moveTo>
                        <a:lnTo>
                          <a:pt x="182" y="0"/>
                        </a:lnTo>
                        <a:lnTo>
                          <a:pt x="0" y="78"/>
                        </a:lnTo>
                        <a:lnTo>
                          <a:pt x="86" y="96"/>
                        </a:lnTo>
                        <a:lnTo>
                          <a:pt x="204" y="96"/>
                        </a:lnTo>
                        <a:lnTo>
                          <a:pt x="230" y="0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1796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73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450" y="463"/>
                    <a:ext cx="4812" cy="113"/>
                    <a:chOff x="450" y="463"/>
                    <a:chExt cx="4812" cy="113"/>
                  </a:xfrm>
                </p:grpSpPr>
                <p:grpSp>
                  <p:nvGrpSpPr>
                    <p:cNvPr id="74" name="Group 1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50" y="464"/>
                      <a:ext cx="2928" cy="112"/>
                      <a:chOff x="0" y="283"/>
                      <a:chExt cx="5760" cy="220"/>
                    </a:xfrm>
                  </p:grpSpPr>
                  <p:grpSp>
                    <p:nvGrpSpPr>
                      <p:cNvPr id="88" name="Group 1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107" name="Freeform 2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08" name="Freeform 2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89" name="Group 2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23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105" name="Freeform 2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06" name="Freeform 2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90" name="Group 2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646" y="283"/>
                        <a:ext cx="823" cy="220"/>
                        <a:chOff x="1646" y="283"/>
                        <a:chExt cx="823" cy="220"/>
                      </a:xfrm>
                    </p:grpSpPr>
                    <p:sp>
                      <p:nvSpPr>
                        <p:cNvPr id="103" name="Freeform 2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646" y="283"/>
                          <a:ext cx="416" cy="220"/>
                        </a:xfrm>
                        <a:custGeom>
                          <a:avLst/>
                          <a:gdLst>
                            <a:gd name="T0" fmla="*/ 0 w 2012"/>
                            <a:gd name="T1" fmla="*/ 11 h 1064"/>
                            <a:gd name="T2" fmla="*/ 0 w 2012"/>
                            <a:gd name="T3" fmla="*/ 220 h 1064"/>
                            <a:gd name="T4" fmla="*/ 49 w 2012"/>
                            <a:gd name="T5" fmla="*/ 220 h 1064"/>
                            <a:gd name="T6" fmla="*/ 366 w 2012"/>
                            <a:gd name="T7" fmla="*/ 220 h 1064"/>
                            <a:gd name="T8" fmla="*/ 416 w 2012"/>
                            <a:gd name="T9" fmla="*/ 220 h 1064"/>
                            <a:gd name="T10" fmla="*/ 416 w 2012"/>
                            <a:gd name="T11" fmla="*/ 11 h 1064"/>
                            <a:gd name="T12" fmla="*/ 0 w 2012"/>
                            <a:gd name="T13" fmla="*/ 11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04" name="Freeform 2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053" y="283"/>
                          <a:ext cx="416" cy="220"/>
                        </a:xfrm>
                        <a:custGeom>
                          <a:avLst/>
                          <a:gdLst>
                            <a:gd name="T0" fmla="*/ 0 w 2012"/>
                            <a:gd name="T1" fmla="*/ 11 h 1064"/>
                            <a:gd name="T2" fmla="*/ 0 w 2012"/>
                            <a:gd name="T3" fmla="*/ 220 h 1064"/>
                            <a:gd name="T4" fmla="*/ 49 w 2012"/>
                            <a:gd name="T5" fmla="*/ 220 h 1064"/>
                            <a:gd name="T6" fmla="*/ 366 w 2012"/>
                            <a:gd name="T7" fmla="*/ 220 h 1064"/>
                            <a:gd name="T8" fmla="*/ 416 w 2012"/>
                            <a:gd name="T9" fmla="*/ 220 h 1064"/>
                            <a:gd name="T10" fmla="*/ 416 w 2012"/>
                            <a:gd name="T11" fmla="*/ 11 h 1064"/>
                            <a:gd name="T12" fmla="*/ 0 w 2012"/>
                            <a:gd name="T13" fmla="*/ 11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91" name="Group 2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469" y="283"/>
                        <a:ext cx="822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101" name="Freeform 2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02" name="Freeform 3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92" name="Group 3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91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99" name="Freeform 3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00" name="Freeform 3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93" name="Group 3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114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97" name="Freeform 3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" name="Freeform 3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94" name="Group 3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937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95" name="Freeform 3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6" name="Freeform 3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  <p:grpSp>
                  <p:nvGrpSpPr>
                    <p:cNvPr id="75" name="Group 4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78" y="463"/>
                      <a:ext cx="418" cy="112"/>
                      <a:chOff x="240" y="720"/>
                      <a:chExt cx="3980" cy="1064"/>
                    </a:xfrm>
                  </p:grpSpPr>
                  <p:sp>
                    <p:nvSpPr>
                      <p:cNvPr id="86" name="Freeform 4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7" name="Freeform 4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08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76" name="Group 4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796" y="463"/>
                      <a:ext cx="419" cy="112"/>
                      <a:chOff x="240" y="720"/>
                      <a:chExt cx="3980" cy="1064"/>
                    </a:xfrm>
                  </p:grpSpPr>
                  <p:sp>
                    <p:nvSpPr>
                      <p:cNvPr id="84" name="Freeform 4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5" name="Freeform 4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08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77" name="Group 4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215" y="463"/>
                      <a:ext cx="418" cy="112"/>
                      <a:chOff x="1646" y="283"/>
                      <a:chExt cx="823" cy="220"/>
                    </a:xfrm>
                  </p:grpSpPr>
                  <p:sp>
                    <p:nvSpPr>
                      <p:cNvPr id="82" name="Freeform 4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646" y="283"/>
                        <a:ext cx="416" cy="220"/>
                      </a:xfrm>
                      <a:custGeom>
                        <a:avLst/>
                        <a:gdLst>
                          <a:gd name="T0" fmla="*/ 0 w 2012"/>
                          <a:gd name="T1" fmla="*/ 11 h 1064"/>
                          <a:gd name="T2" fmla="*/ 0 w 2012"/>
                          <a:gd name="T3" fmla="*/ 220 h 1064"/>
                          <a:gd name="T4" fmla="*/ 49 w 2012"/>
                          <a:gd name="T5" fmla="*/ 220 h 1064"/>
                          <a:gd name="T6" fmla="*/ 366 w 2012"/>
                          <a:gd name="T7" fmla="*/ 220 h 1064"/>
                          <a:gd name="T8" fmla="*/ 416 w 2012"/>
                          <a:gd name="T9" fmla="*/ 220 h 1064"/>
                          <a:gd name="T10" fmla="*/ 416 w 2012"/>
                          <a:gd name="T11" fmla="*/ 11 h 1064"/>
                          <a:gd name="T12" fmla="*/ 0 w 2012"/>
                          <a:gd name="T13" fmla="*/ 11 h 106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3" name="Freeform 4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53" y="283"/>
                        <a:ext cx="416" cy="220"/>
                      </a:xfrm>
                      <a:custGeom>
                        <a:avLst/>
                        <a:gdLst>
                          <a:gd name="T0" fmla="*/ 0 w 2012"/>
                          <a:gd name="T1" fmla="*/ 11 h 1064"/>
                          <a:gd name="T2" fmla="*/ 0 w 2012"/>
                          <a:gd name="T3" fmla="*/ 220 h 1064"/>
                          <a:gd name="T4" fmla="*/ 49 w 2012"/>
                          <a:gd name="T5" fmla="*/ 220 h 1064"/>
                          <a:gd name="T6" fmla="*/ 366 w 2012"/>
                          <a:gd name="T7" fmla="*/ 220 h 1064"/>
                          <a:gd name="T8" fmla="*/ 416 w 2012"/>
                          <a:gd name="T9" fmla="*/ 220 h 1064"/>
                          <a:gd name="T10" fmla="*/ 416 w 2012"/>
                          <a:gd name="T11" fmla="*/ 11 h 1064"/>
                          <a:gd name="T12" fmla="*/ 0 w 2012"/>
                          <a:gd name="T13" fmla="*/ 11 h 106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78" name="Group 4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33" y="463"/>
                      <a:ext cx="418" cy="112"/>
                      <a:chOff x="240" y="720"/>
                      <a:chExt cx="3980" cy="1064"/>
                    </a:xfrm>
                  </p:grpSpPr>
                  <p:sp>
                    <p:nvSpPr>
                      <p:cNvPr id="80" name="Freeform 5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1" name="Freeform 5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08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79" name="Freeform 52"/>
                    <p:cNvSpPr>
                      <a:spLocks/>
                    </p:cNvSpPr>
                    <p:nvPr/>
                  </p:nvSpPr>
                  <p:spPr bwMode="auto">
                    <a:xfrm>
                      <a:off x="5051" y="463"/>
                      <a:ext cx="211" cy="112"/>
                    </a:xfrm>
                    <a:custGeom>
                      <a:avLst/>
                      <a:gdLst>
                        <a:gd name="T0" fmla="*/ 0 w 2012"/>
                        <a:gd name="T1" fmla="*/ 6 h 1064"/>
                        <a:gd name="T2" fmla="*/ 0 w 2012"/>
                        <a:gd name="T3" fmla="*/ 112 h 1064"/>
                        <a:gd name="T4" fmla="*/ 25 w 2012"/>
                        <a:gd name="T5" fmla="*/ 112 h 1064"/>
                        <a:gd name="T6" fmla="*/ 186 w 2012"/>
                        <a:gd name="T7" fmla="*/ 112 h 1064"/>
                        <a:gd name="T8" fmla="*/ 211 w 2012"/>
                        <a:gd name="T9" fmla="*/ 112 h 1064"/>
                        <a:gd name="T10" fmla="*/ 211 w 2012"/>
                        <a:gd name="T11" fmla="*/ 6 h 1064"/>
                        <a:gd name="T12" fmla="*/ 0 w 2012"/>
                        <a:gd name="T13" fmla="*/ 6 h 1064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0" t="0" r="r" b="b"/>
                      <a:pathLst>
                        <a:path w="2012" h="1064">
                          <a:moveTo>
                            <a:pt x="0" y="54"/>
                          </a:moveTo>
                          <a:lnTo>
                            <a:pt x="0" y="1064"/>
                          </a:lnTo>
                          <a:lnTo>
                            <a:pt x="236" y="1064"/>
                          </a:lnTo>
                          <a:cubicBezTo>
                            <a:pt x="234" y="8"/>
                            <a:pt x="1770" y="0"/>
                            <a:pt x="1772" y="1064"/>
                          </a:cubicBezTo>
                          <a:lnTo>
                            <a:pt x="2012" y="1064"/>
                          </a:lnTo>
                          <a:lnTo>
                            <a:pt x="2012" y="54"/>
                          </a:lnTo>
                          <a:lnTo>
                            <a:pt x="0" y="54"/>
                          </a:lnTo>
                          <a:close/>
                        </a:path>
                      </a:pathLst>
                    </a:custGeom>
                    <a:solidFill>
                      <a:schemeClr val="bg2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1796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6" name="Group 53"/>
                <p:cNvGrpSpPr>
                  <a:grpSpLocks/>
                </p:cNvGrpSpPr>
                <p:nvPr userDrawn="1"/>
              </p:nvGrpSpPr>
              <p:grpSpPr bwMode="auto">
                <a:xfrm>
                  <a:off x="262" y="399"/>
                  <a:ext cx="5208" cy="113"/>
                  <a:chOff x="254" y="463"/>
                  <a:chExt cx="5208" cy="113"/>
                </a:xfrm>
              </p:grpSpPr>
              <p:sp>
                <p:nvSpPr>
                  <p:cNvPr id="33" name="Freeform 54"/>
                  <p:cNvSpPr>
                    <a:spLocks/>
                  </p:cNvSpPr>
                  <p:nvPr/>
                </p:nvSpPr>
                <p:spPr bwMode="auto">
                  <a:xfrm flipH="1">
                    <a:off x="5232" y="468"/>
                    <a:ext cx="230" cy="106"/>
                  </a:xfrm>
                  <a:custGeom>
                    <a:avLst/>
                    <a:gdLst>
                      <a:gd name="T0" fmla="*/ 230 w 230"/>
                      <a:gd name="T1" fmla="*/ 0 h 96"/>
                      <a:gd name="T2" fmla="*/ 182 w 230"/>
                      <a:gd name="T3" fmla="*/ 0 h 96"/>
                      <a:gd name="T4" fmla="*/ 0 w 230"/>
                      <a:gd name="T5" fmla="*/ 86 h 96"/>
                      <a:gd name="T6" fmla="*/ 86 w 230"/>
                      <a:gd name="T7" fmla="*/ 106 h 96"/>
                      <a:gd name="T8" fmla="*/ 204 w 230"/>
                      <a:gd name="T9" fmla="*/ 106 h 96"/>
                      <a:gd name="T10" fmla="*/ 230 w 230"/>
                      <a:gd name="T11" fmla="*/ 0 h 96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230" h="96">
                        <a:moveTo>
                          <a:pt x="230" y="0"/>
                        </a:moveTo>
                        <a:lnTo>
                          <a:pt x="182" y="0"/>
                        </a:lnTo>
                        <a:lnTo>
                          <a:pt x="0" y="78"/>
                        </a:lnTo>
                        <a:lnTo>
                          <a:pt x="86" y="96"/>
                        </a:lnTo>
                        <a:lnTo>
                          <a:pt x="204" y="96"/>
                        </a:lnTo>
                        <a:lnTo>
                          <a:pt x="230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1796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" name="Freeform 55"/>
                  <p:cNvSpPr>
                    <a:spLocks/>
                  </p:cNvSpPr>
                  <p:nvPr/>
                </p:nvSpPr>
                <p:spPr bwMode="auto">
                  <a:xfrm>
                    <a:off x="254" y="470"/>
                    <a:ext cx="230" cy="106"/>
                  </a:xfrm>
                  <a:custGeom>
                    <a:avLst/>
                    <a:gdLst>
                      <a:gd name="T0" fmla="*/ 230 w 230"/>
                      <a:gd name="T1" fmla="*/ 0 h 96"/>
                      <a:gd name="T2" fmla="*/ 182 w 230"/>
                      <a:gd name="T3" fmla="*/ 0 h 96"/>
                      <a:gd name="T4" fmla="*/ 0 w 230"/>
                      <a:gd name="T5" fmla="*/ 86 h 96"/>
                      <a:gd name="T6" fmla="*/ 86 w 230"/>
                      <a:gd name="T7" fmla="*/ 106 h 96"/>
                      <a:gd name="T8" fmla="*/ 204 w 230"/>
                      <a:gd name="T9" fmla="*/ 106 h 96"/>
                      <a:gd name="T10" fmla="*/ 230 w 230"/>
                      <a:gd name="T11" fmla="*/ 0 h 96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230" h="96">
                        <a:moveTo>
                          <a:pt x="230" y="0"/>
                        </a:moveTo>
                        <a:lnTo>
                          <a:pt x="182" y="0"/>
                        </a:lnTo>
                        <a:lnTo>
                          <a:pt x="0" y="78"/>
                        </a:lnTo>
                        <a:lnTo>
                          <a:pt x="86" y="96"/>
                        </a:lnTo>
                        <a:lnTo>
                          <a:pt x="204" y="96"/>
                        </a:lnTo>
                        <a:lnTo>
                          <a:pt x="230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1796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35" name="Group 56"/>
                  <p:cNvGrpSpPr>
                    <a:grpSpLocks/>
                  </p:cNvGrpSpPr>
                  <p:nvPr/>
                </p:nvGrpSpPr>
                <p:grpSpPr bwMode="auto">
                  <a:xfrm>
                    <a:off x="450" y="463"/>
                    <a:ext cx="4812" cy="113"/>
                    <a:chOff x="450" y="463"/>
                    <a:chExt cx="4812" cy="113"/>
                  </a:xfrm>
                </p:grpSpPr>
                <p:grpSp>
                  <p:nvGrpSpPr>
                    <p:cNvPr id="36" name="Group 5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50" y="464"/>
                      <a:ext cx="2928" cy="112"/>
                      <a:chOff x="0" y="283"/>
                      <a:chExt cx="5760" cy="220"/>
                    </a:xfrm>
                  </p:grpSpPr>
                  <p:grpSp>
                    <p:nvGrpSpPr>
                      <p:cNvPr id="50" name="Group 5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69" name="Freeform 5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70" name="Freeform 6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51" name="Group 6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23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67" name="Freeform 6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68" name="Freeform 6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52" name="Group 6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646" y="283"/>
                        <a:ext cx="823" cy="220"/>
                        <a:chOff x="1646" y="283"/>
                        <a:chExt cx="823" cy="220"/>
                      </a:xfrm>
                    </p:grpSpPr>
                    <p:sp>
                      <p:nvSpPr>
                        <p:cNvPr id="65" name="Freeform 6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646" y="283"/>
                          <a:ext cx="416" cy="220"/>
                        </a:xfrm>
                        <a:custGeom>
                          <a:avLst/>
                          <a:gdLst>
                            <a:gd name="T0" fmla="*/ 0 w 2012"/>
                            <a:gd name="T1" fmla="*/ 11 h 1064"/>
                            <a:gd name="T2" fmla="*/ 0 w 2012"/>
                            <a:gd name="T3" fmla="*/ 220 h 1064"/>
                            <a:gd name="T4" fmla="*/ 49 w 2012"/>
                            <a:gd name="T5" fmla="*/ 220 h 1064"/>
                            <a:gd name="T6" fmla="*/ 366 w 2012"/>
                            <a:gd name="T7" fmla="*/ 220 h 1064"/>
                            <a:gd name="T8" fmla="*/ 416 w 2012"/>
                            <a:gd name="T9" fmla="*/ 220 h 1064"/>
                            <a:gd name="T10" fmla="*/ 416 w 2012"/>
                            <a:gd name="T11" fmla="*/ 11 h 1064"/>
                            <a:gd name="T12" fmla="*/ 0 w 2012"/>
                            <a:gd name="T13" fmla="*/ 11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66" name="Freeform 6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053" y="283"/>
                          <a:ext cx="416" cy="220"/>
                        </a:xfrm>
                        <a:custGeom>
                          <a:avLst/>
                          <a:gdLst>
                            <a:gd name="T0" fmla="*/ 0 w 2012"/>
                            <a:gd name="T1" fmla="*/ 11 h 1064"/>
                            <a:gd name="T2" fmla="*/ 0 w 2012"/>
                            <a:gd name="T3" fmla="*/ 220 h 1064"/>
                            <a:gd name="T4" fmla="*/ 49 w 2012"/>
                            <a:gd name="T5" fmla="*/ 220 h 1064"/>
                            <a:gd name="T6" fmla="*/ 366 w 2012"/>
                            <a:gd name="T7" fmla="*/ 220 h 1064"/>
                            <a:gd name="T8" fmla="*/ 416 w 2012"/>
                            <a:gd name="T9" fmla="*/ 220 h 1064"/>
                            <a:gd name="T10" fmla="*/ 416 w 2012"/>
                            <a:gd name="T11" fmla="*/ 11 h 1064"/>
                            <a:gd name="T12" fmla="*/ 0 w 2012"/>
                            <a:gd name="T13" fmla="*/ 11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53" name="Group 6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469" y="283"/>
                        <a:ext cx="822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63" name="Freeform 6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64" name="Freeform 6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54" name="Group 7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91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61" name="Freeform 7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62" name="Freeform 7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55" name="Group 7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114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59" name="Freeform 7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60" name="Freeform 7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56" name="Group 7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937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57" name="Freeform 7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58" name="Freeform 7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  <p:grpSp>
                  <p:nvGrpSpPr>
                    <p:cNvPr id="37" name="Group 7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78" y="463"/>
                      <a:ext cx="418" cy="112"/>
                      <a:chOff x="240" y="720"/>
                      <a:chExt cx="3980" cy="1064"/>
                    </a:xfrm>
                  </p:grpSpPr>
                  <p:sp>
                    <p:nvSpPr>
                      <p:cNvPr id="48" name="Freeform 8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9" name="Freeform 8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08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38" name="Group 8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796" y="463"/>
                      <a:ext cx="419" cy="112"/>
                      <a:chOff x="240" y="720"/>
                      <a:chExt cx="3980" cy="1064"/>
                    </a:xfrm>
                  </p:grpSpPr>
                  <p:sp>
                    <p:nvSpPr>
                      <p:cNvPr id="46" name="Freeform 8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7" name="Freeform 8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08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39" name="Group 8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215" y="463"/>
                      <a:ext cx="418" cy="112"/>
                      <a:chOff x="1646" y="283"/>
                      <a:chExt cx="823" cy="220"/>
                    </a:xfrm>
                  </p:grpSpPr>
                  <p:sp>
                    <p:nvSpPr>
                      <p:cNvPr id="44" name="Freeform 8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646" y="283"/>
                        <a:ext cx="416" cy="220"/>
                      </a:xfrm>
                      <a:custGeom>
                        <a:avLst/>
                        <a:gdLst>
                          <a:gd name="T0" fmla="*/ 0 w 2012"/>
                          <a:gd name="T1" fmla="*/ 11 h 1064"/>
                          <a:gd name="T2" fmla="*/ 0 w 2012"/>
                          <a:gd name="T3" fmla="*/ 220 h 1064"/>
                          <a:gd name="T4" fmla="*/ 49 w 2012"/>
                          <a:gd name="T5" fmla="*/ 220 h 1064"/>
                          <a:gd name="T6" fmla="*/ 366 w 2012"/>
                          <a:gd name="T7" fmla="*/ 220 h 1064"/>
                          <a:gd name="T8" fmla="*/ 416 w 2012"/>
                          <a:gd name="T9" fmla="*/ 220 h 1064"/>
                          <a:gd name="T10" fmla="*/ 416 w 2012"/>
                          <a:gd name="T11" fmla="*/ 11 h 1064"/>
                          <a:gd name="T12" fmla="*/ 0 w 2012"/>
                          <a:gd name="T13" fmla="*/ 11 h 106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5" name="Freeform 8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53" y="283"/>
                        <a:ext cx="416" cy="220"/>
                      </a:xfrm>
                      <a:custGeom>
                        <a:avLst/>
                        <a:gdLst>
                          <a:gd name="T0" fmla="*/ 0 w 2012"/>
                          <a:gd name="T1" fmla="*/ 11 h 1064"/>
                          <a:gd name="T2" fmla="*/ 0 w 2012"/>
                          <a:gd name="T3" fmla="*/ 220 h 1064"/>
                          <a:gd name="T4" fmla="*/ 49 w 2012"/>
                          <a:gd name="T5" fmla="*/ 220 h 1064"/>
                          <a:gd name="T6" fmla="*/ 366 w 2012"/>
                          <a:gd name="T7" fmla="*/ 220 h 1064"/>
                          <a:gd name="T8" fmla="*/ 416 w 2012"/>
                          <a:gd name="T9" fmla="*/ 220 h 1064"/>
                          <a:gd name="T10" fmla="*/ 416 w 2012"/>
                          <a:gd name="T11" fmla="*/ 11 h 1064"/>
                          <a:gd name="T12" fmla="*/ 0 w 2012"/>
                          <a:gd name="T13" fmla="*/ 11 h 106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40" name="Group 8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33" y="463"/>
                      <a:ext cx="418" cy="112"/>
                      <a:chOff x="240" y="720"/>
                      <a:chExt cx="3980" cy="1064"/>
                    </a:xfrm>
                  </p:grpSpPr>
                  <p:sp>
                    <p:nvSpPr>
                      <p:cNvPr id="42" name="Freeform 8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3" name="Freeform 9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08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41" name="Freeform 91"/>
                    <p:cNvSpPr>
                      <a:spLocks/>
                    </p:cNvSpPr>
                    <p:nvPr/>
                  </p:nvSpPr>
                  <p:spPr bwMode="auto">
                    <a:xfrm>
                      <a:off x="5051" y="463"/>
                      <a:ext cx="211" cy="112"/>
                    </a:xfrm>
                    <a:custGeom>
                      <a:avLst/>
                      <a:gdLst>
                        <a:gd name="T0" fmla="*/ 0 w 2012"/>
                        <a:gd name="T1" fmla="*/ 6 h 1064"/>
                        <a:gd name="T2" fmla="*/ 0 w 2012"/>
                        <a:gd name="T3" fmla="*/ 112 h 1064"/>
                        <a:gd name="T4" fmla="*/ 25 w 2012"/>
                        <a:gd name="T5" fmla="*/ 112 h 1064"/>
                        <a:gd name="T6" fmla="*/ 186 w 2012"/>
                        <a:gd name="T7" fmla="*/ 112 h 1064"/>
                        <a:gd name="T8" fmla="*/ 211 w 2012"/>
                        <a:gd name="T9" fmla="*/ 112 h 1064"/>
                        <a:gd name="T10" fmla="*/ 211 w 2012"/>
                        <a:gd name="T11" fmla="*/ 6 h 1064"/>
                        <a:gd name="T12" fmla="*/ 0 w 2012"/>
                        <a:gd name="T13" fmla="*/ 6 h 1064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0" t="0" r="r" b="b"/>
                      <a:pathLst>
                        <a:path w="2012" h="1064">
                          <a:moveTo>
                            <a:pt x="0" y="54"/>
                          </a:moveTo>
                          <a:lnTo>
                            <a:pt x="0" y="1064"/>
                          </a:lnTo>
                          <a:lnTo>
                            <a:pt x="236" y="1064"/>
                          </a:lnTo>
                          <a:cubicBezTo>
                            <a:pt x="234" y="8"/>
                            <a:pt x="1770" y="0"/>
                            <a:pt x="1772" y="1064"/>
                          </a:cubicBezTo>
                          <a:lnTo>
                            <a:pt x="2012" y="1064"/>
                          </a:lnTo>
                          <a:lnTo>
                            <a:pt x="2012" y="54"/>
                          </a:lnTo>
                          <a:lnTo>
                            <a:pt x="0" y="54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1796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7" name="Group 92"/>
                <p:cNvGrpSpPr>
                  <a:grpSpLocks/>
                </p:cNvGrpSpPr>
                <p:nvPr userDrawn="1"/>
              </p:nvGrpSpPr>
              <p:grpSpPr bwMode="auto">
                <a:xfrm>
                  <a:off x="8" y="32"/>
                  <a:ext cx="568" cy="608"/>
                  <a:chOff x="8" y="32"/>
                  <a:chExt cx="568" cy="608"/>
                </a:xfrm>
              </p:grpSpPr>
              <p:sp>
                <p:nvSpPr>
                  <p:cNvPr id="31" name="Freeform 93"/>
                  <p:cNvSpPr>
                    <a:spLocks/>
                  </p:cNvSpPr>
                  <p:nvPr userDrawn="1"/>
                </p:nvSpPr>
                <p:spPr bwMode="auto">
                  <a:xfrm>
                    <a:off x="20" y="54"/>
                    <a:ext cx="556" cy="586"/>
                  </a:xfrm>
                  <a:custGeom>
                    <a:avLst/>
                    <a:gdLst>
                      <a:gd name="T0" fmla="*/ 256 w 2570"/>
                      <a:gd name="T1" fmla="*/ 0 h 2766"/>
                      <a:gd name="T2" fmla="*/ 60 w 2570"/>
                      <a:gd name="T3" fmla="*/ 361 h 2766"/>
                      <a:gd name="T4" fmla="*/ 434 w 2570"/>
                      <a:gd name="T5" fmla="*/ 193 h 2766"/>
                      <a:gd name="T6" fmla="*/ 159 w 2570"/>
                      <a:gd name="T7" fmla="*/ 322 h 2766"/>
                      <a:gd name="T8" fmla="*/ 359 w 2570"/>
                      <a:gd name="T9" fmla="*/ 225 h 2766"/>
                      <a:gd name="T10" fmla="*/ 229 w 2570"/>
                      <a:gd name="T11" fmla="*/ 295 h 2766"/>
                      <a:gd name="T12" fmla="*/ 322 w 2570"/>
                      <a:gd name="T13" fmla="*/ 251 h 2766"/>
                      <a:gd name="T14" fmla="*/ 272 w 2570"/>
                      <a:gd name="T15" fmla="*/ 287 h 2766"/>
                      <a:gd name="T16" fmla="*/ 309 w 2570"/>
                      <a:gd name="T17" fmla="*/ 259 h 2766"/>
                      <a:gd name="T18" fmla="*/ 247 w 2570"/>
                      <a:gd name="T19" fmla="*/ 297 h 2766"/>
                      <a:gd name="T20" fmla="*/ 349 w 2570"/>
                      <a:gd name="T21" fmla="*/ 242 h 2766"/>
                      <a:gd name="T22" fmla="*/ 182 w 2570"/>
                      <a:gd name="T23" fmla="*/ 318 h 2766"/>
                      <a:gd name="T24" fmla="*/ 406 w 2570"/>
                      <a:gd name="T25" fmla="*/ 203 h 2766"/>
                      <a:gd name="T26" fmla="*/ 103 w 2570"/>
                      <a:gd name="T27" fmla="*/ 343 h 2766"/>
                      <a:gd name="T28" fmla="*/ 251 w 2570"/>
                      <a:gd name="T29" fmla="*/ 57 h 2766"/>
                      <a:gd name="T30" fmla="*/ 256 w 2570"/>
                      <a:gd name="T31" fmla="*/ 0 h 276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0" h="2766">
                        <a:moveTo>
                          <a:pt x="1183" y="0"/>
                        </a:moveTo>
                        <a:cubicBezTo>
                          <a:pt x="31" y="34"/>
                          <a:pt x="0" y="1232"/>
                          <a:pt x="278" y="1706"/>
                        </a:cubicBezTo>
                        <a:cubicBezTo>
                          <a:pt x="888" y="2766"/>
                          <a:pt x="2570" y="2078"/>
                          <a:pt x="2006" y="913"/>
                        </a:cubicBezTo>
                        <a:cubicBezTo>
                          <a:pt x="1480" y="86"/>
                          <a:pt x="309" y="751"/>
                          <a:pt x="735" y="1519"/>
                        </a:cubicBezTo>
                        <a:cubicBezTo>
                          <a:pt x="1085" y="2095"/>
                          <a:pt x="2037" y="1686"/>
                          <a:pt x="1661" y="1060"/>
                        </a:cubicBezTo>
                        <a:cubicBezTo>
                          <a:pt x="1411" y="668"/>
                          <a:pt x="776" y="977"/>
                          <a:pt x="1060" y="1394"/>
                        </a:cubicBezTo>
                        <a:cubicBezTo>
                          <a:pt x="1252" y="1653"/>
                          <a:pt x="1647" y="1455"/>
                          <a:pt x="1489" y="1187"/>
                        </a:cubicBezTo>
                        <a:cubicBezTo>
                          <a:pt x="1389" y="1046"/>
                          <a:pt x="1055" y="1113"/>
                          <a:pt x="1255" y="1355"/>
                        </a:cubicBezTo>
                        <a:cubicBezTo>
                          <a:pt x="1185" y="1378"/>
                          <a:pt x="1221" y="1037"/>
                          <a:pt x="1430" y="1221"/>
                        </a:cubicBezTo>
                        <a:cubicBezTo>
                          <a:pt x="1522" y="1329"/>
                          <a:pt x="1328" y="1570"/>
                          <a:pt x="1144" y="1403"/>
                        </a:cubicBezTo>
                        <a:cubicBezTo>
                          <a:pt x="869" y="1019"/>
                          <a:pt x="1486" y="835"/>
                          <a:pt x="1611" y="1144"/>
                        </a:cubicBezTo>
                        <a:cubicBezTo>
                          <a:pt x="1803" y="1494"/>
                          <a:pt x="1244" y="1970"/>
                          <a:pt x="843" y="1503"/>
                        </a:cubicBezTo>
                        <a:cubicBezTo>
                          <a:pt x="467" y="868"/>
                          <a:pt x="1441" y="259"/>
                          <a:pt x="1876" y="960"/>
                        </a:cubicBezTo>
                        <a:cubicBezTo>
                          <a:pt x="2288" y="1625"/>
                          <a:pt x="1142" y="2588"/>
                          <a:pt x="474" y="1620"/>
                        </a:cubicBezTo>
                        <a:cubicBezTo>
                          <a:pt x="341" y="1336"/>
                          <a:pt x="221" y="417"/>
                          <a:pt x="1158" y="267"/>
                        </a:cubicBezTo>
                        <a:lnTo>
                          <a:pt x="1183" y="0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chemeClr val="accent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Freeform 94"/>
                  <p:cNvSpPr>
                    <a:spLocks/>
                  </p:cNvSpPr>
                  <p:nvPr userDrawn="1"/>
                </p:nvSpPr>
                <p:spPr bwMode="auto">
                  <a:xfrm>
                    <a:off x="8" y="32"/>
                    <a:ext cx="556" cy="586"/>
                  </a:xfrm>
                  <a:custGeom>
                    <a:avLst/>
                    <a:gdLst>
                      <a:gd name="T0" fmla="*/ 256 w 2570"/>
                      <a:gd name="T1" fmla="*/ 0 h 2766"/>
                      <a:gd name="T2" fmla="*/ 60 w 2570"/>
                      <a:gd name="T3" fmla="*/ 361 h 2766"/>
                      <a:gd name="T4" fmla="*/ 434 w 2570"/>
                      <a:gd name="T5" fmla="*/ 193 h 2766"/>
                      <a:gd name="T6" fmla="*/ 159 w 2570"/>
                      <a:gd name="T7" fmla="*/ 322 h 2766"/>
                      <a:gd name="T8" fmla="*/ 359 w 2570"/>
                      <a:gd name="T9" fmla="*/ 225 h 2766"/>
                      <a:gd name="T10" fmla="*/ 229 w 2570"/>
                      <a:gd name="T11" fmla="*/ 295 h 2766"/>
                      <a:gd name="T12" fmla="*/ 322 w 2570"/>
                      <a:gd name="T13" fmla="*/ 251 h 2766"/>
                      <a:gd name="T14" fmla="*/ 272 w 2570"/>
                      <a:gd name="T15" fmla="*/ 287 h 2766"/>
                      <a:gd name="T16" fmla="*/ 309 w 2570"/>
                      <a:gd name="T17" fmla="*/ 259 h 2766"/>
                      <a:gd name="T18" fmla="*/ 247 w 2570"/>
                      <a:gd name="T19" fmla="*/ 297 h 2766"/>
                      <a:gd name="T20" fmla="*/ 349 w 2570"/>
                      <a:gd name="T21" fmla="*/ 242 h 2766"/>
                      <a:gd name="T22" fmla="*/ 182 w 2570"/>
                      <a:gd name="T23" fmla="*/ 318 h 2766"/>
                      <a:gd name="T24" fmla="*/ 406 w 2570"/>
                      <a:gd name="T25" fmla="*/ 203 h 2766"/>
                      <a:gd name="T26" fmla="*/ 103 w 2570"/>
                      <a:gd name="T27" fmla="*/ 343 h 2766"/>
                      <a:gd name="T28" fmla="*/ 251 w 2570"/>
                      <a:gd name="T29" fmla="*/ 57 h 2766"/>
                      <a:gd name="T30" fmla="*/ 256 w 2570"/>
                      <a:gd name="T31" fmla="*/ 0 h 276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0" h="2766">
                        <a:moveTo>
                          <a:pt x="1183" y="0"/>
                        </a:moveTo>
                        <a:cubicBezTo>
                          <a:pt x="31" y="34"/>
                          <a:pt x="0" y="1232"/>
                          <a:pt x="278" y="1706"/>
                        </a:cubicBezTo>
                        <a:cubicBezTo>
                          <a:pt x="888" y="2766"/>
                          <a:pt x="2570" y="2078"/>
                          <a:pt x="2006" y="913"/>
                        </a:cubicBezTo>
                        <a:cubicBezTo>
                          <a:pt x="1480" y="86"/>
                          <a:pt x="309" y="751"/>
                          <a:pt x="735" y="1519"/>
                        </a:cubicBezTo>
                        <a:cubicBezTo>
                          <a:pt x="1085" y="2095"/>
                          <a:pt x="2037" y="1686"/>
                          <a:pt x="1661" y="1060"/>
                        </a:cubicBezTo>
                        <a:cubicBezTo>
                          <a:pt x="1411" y="668"/>
                          <a:pt x="776" y="977"/>
                          <a:pt x="1060" y="1394"/>
                        </a:cubicBezTo>
                        <a:cubicBezTo>
                          <a:pt x="1252" y="1653"/>
                          <a:pt x="1647" y="1455"/>
                          <a:pt x="1489" y="1187"/>
                        </a:cubicBezTo>
                        <a:cubicBezTo>
                          <a:pt x="1389" y="1046"/>
                          <a:pt x="1055" y="1113"/>
                          <a:pt x="1255" y="1355"/>
                        </a:cubicBezTo>
                        <a:cubicBezTo>
                          <a:pt x="1185" y="1378"/>
                          <a:pt x="1221" y="1037"/>
                          <a:pt x="1430" y="1221"/>
                        </a:cubicBezTo>
                        <a:cubicBezTo>
                          <a:pt x="1522" y="1329"/>
                          <a:pt x="1328" y="1570"/>
                          <a:pt x="1144" y="1403"/>
                        </a:cubicBezTo>
                        <a:cubicBezTo>
                          <a:pt x="869" y="1019"/>
                          <a:pt x="1486" y="835"/>
                          <a:pt x="1611" y="1144"/>
                        </a:cubicBezTo>
                        <a:cubicBezTo>
                          <a:pt x="1803" y="1494"/>
                          <a:pt x="1244" y="1970"/>
                          <a:pt x="843" y="1503"/>
                        </a:cubicBezTo>
                        <a:cubicBezTo>
                          <a:pt x="467" y="868"/>
                          <a:pt x="1441" y="259"/>
                          <a:pt x="1876" y="960"/>
                        </a:cubicBezTo>
                        <a:cubicBezTo>
                          <a:pt x="2288" y="1625"/>
                          <a:pt x="1142" y="2588"/>
                          <a:pt x="474" y="1620"/>
                        </a:cubicBezTo>
                        <a:cubicBezTo>
                          <a:pt x="341" y="1336"/>
                          <a:pt x="221" y="417"/>
                          <a:pt x="1158" y="267"/>
                        </a:cubicBezTo>
                        <a:lnTo>
                          <a:pt x="1183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chemeClr val="accent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8" name="Freeform 95"/>
                <p:cNvSpPr>
                  <a:spLocks/>
                </p:cNvSpPr>
                <p:nvPr userDrawn="1"/>
              </p:nvSpPr>
              <p:spPr bwMode="auto">
                <a:xfrm flipH="1">
                  <a:off x="5176" y="54"/>
                  <a:ext cx="556" cy="586"/>
                </a:xfrm>
                <a:custGeom>
                  <a:avLst/>
                  <a:gdLst>
                    <a:gd name="T0" fmla="*/ 256 w 2570"/>
                    <a:gd name="T1" fmla="*/ 0 h 2766"/>
                    <a:gd name="T2" fmla="*/ 60 w 2570"/>
                    <a:gd name="T3" fmla="*/ 361 h 2766"/>
                    <a:gd name="T4" fmla="*/ 434 w 2570"/>
                    <a:gd name="T5" fmla="*/ 193 h 2766"/>
                    <a:gd name="T6" fmla="*/ 159 w 2570"/>
                    <a:gd name="T7" fmla="*/ 322 h 2766"/>
                    <a:gd name="T8" fmla="*/ 359 w 2570"/>
                    <a:gd name="T9" fmla="*/ 225 h 2766"/>
                    <a:gd name="T10" fmla="*/ 229 w 2570"/>
                    <a:gd name="T11" fmla="*/ 295 h 2766"/>
                    <a:gd name="T12" fmla="*/ 322 w 2570"/>
                    <a:gd name="T13" fmla="*/ 251 h 2766"/>
                    <a:gd name="T14" fmla="*/ 272 w 2570"/>
                    <a:gd name="T15" fmla="*/ 287 h 2766"/>
                    <a:gd name="T16" fmla="*/ 309 w 2570"/>
                    <a:gd name="T17" fmla="*/ 259 h 2766"/>
                    <a:gd name="T18" fmla="*/ 247 w 2570"/>
                    <a:gd name="T19" fmla="*/ 297 h 2766"/>
                    <a:gd name="T20" fmla="*/ 349 w 2570"/>
                    <a:gd name="T21" fmla="*/ 242 h 2766"/>
                    <a:gd name="T22" fmla="*/ 182 w 2570"/>
                    <a:gd name="T23" fmla="*/ 318 h 2766"/>
                    <a:gd name="T24" fmla="*/ 406 w 2570"/>
                    <a:gd name="T25" fmla="*/ 203 h 2766"/>
                    <a:gd name="T26" fmla="*/ 103 w 2570"/>
                    <a:gd name="T27" fmla="*/ 343 h 2766"/>
                    <a:gd name="T28" fmla="*/ 251 w 2570"/>
                    <a:gd name="T29" fmla="*/ 57 h 2766"/>
                    <a:gd name="T30" fmla="*/ 256 w 2570"/>
                    <a:gd name="T31" fmla="*/ 0 h 276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2570" h="2766">
                      <a:moveTo>
                        <a:pt x="1183" y="0"/>
                      </a:moveTo>
                      <a:cubicBezTo>
                        <a:pt x="31" y="34"/>
                        <a:pt x="0" y="1232"/>
                        <a:pt x="278" y="1706"/>
                      </a:cubicBezTo>
                      <a:cubicBezTo>
                        <a:pt x="888" y="2766"/>
                        <a:pt x="2570" y="2078"/>
                        <a:pt x="2006" y="913"/>
                      </a:cubicBezTo>
                      <a:cubicBezTo>
                        <a:pt x="1480" y="86"/>
                        <a:pt x="309" y="751"/>
                        <a:pt x="735" y="1519"/>
                      </a:cubicBezTo>
                      <a:cubicBezTo>
                        <a:pt x="1085" y="2095"/>
                        <a:pt x="2037" y="1686"/>
                        <a:pt x="1661" y="1060"/>
                      </a:cubicBezTo>
                      <a:cubicBezTo>
                        <a:pt x="1411" y="668"/>
                        <a:pt x="776" y="977"/>
                        <a:pt x="1060" y="1394"/>
                      </a:cubicBezTo>
                      <a:cubicBezTo>
                        <a:pt x="1252" y="1653"/>
                        <a:pt x="1647" y="1455"/>
                        <a:pt x="1489" y="1187"/>
                      </a:cubicBezTo>
                      <a:cubicBezTo>
                        <a:pt x="1389" y="1046"/>
                        <a:pt x="1055" y="1113"/>
                        <a:pt x="1255" y="1355"/>
                      </a:cubicBezTo>
                      <a:cubicBezTo>
                        <a:pt x="1185" y="1378"/>
                        <a:pt x="1221" y="1037"/>
                        <a:pt x="1430" y="1221"/>
                      </a:cubicBezTo>
                      <a:cubicBezTo>
                        <a:pt x="1522" y="1329"/>
                        <a:pt x="1328" y="1570"/>
                        <a:pt x="1144" y="1403"/>
                      </a:cubicBezTo>
                      <a:cubicBezTo>
                        <a:pt x="869" y="1019"/>
                        <a:pt x="1486" y="835"/>
                        <a:pt x="1611" y="1144"/>
                      </a:cubicBezTo>
                      <a:cubicBezTo>
                        <a:pt x="1803" y="1494"/>
                        <a:pt x="1244" y="1970"/>
                        <a:pt x="843" y="1503"/>
                      </a:cubicBezTo>
                      <a:cubicBezTo>
                        <a:pt x="467" y="868"/>
                        <a:pt x="1441" y="259"/>
                        <a:pt x="1876" y="960"/>
                      </a:cubicBezTo>
                      <a:cubicBezTo>
                        <a:pt x="2288" y="1625"/>
                        <a:pt x="1142" y="2588"/>
                        <a:pt x="474" y="1620"/>
                      </a:cubicBezTo>
                      <a:cubicBezTo>
                        <a:pt x="341" y="1336"/>
                        <a:pt x="221" y="417"/>
                        <a:pt x="1158" y="267"/>
                      </a:cubicBezTo>
                      <a:lnTo>
                        <a:pt x="1183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Freeform 96"/>
                <p:cNvSpPr>
                  <a:spLocks/>
                </p:cNvSpPr>
                <p:nvPr userDrawn="1"/>
              </p:nvSpPr>
              <p:spPr bwMode="auto">
                <a:xfrm flipH="1">
                  <a:off x="5164" y="32"/>
                  <a:ext cx="556" cy="586"/>
                </a:xfrm>
                <a:custGeom>
                  <a:avLst/>
                  <a:gdLst>
                    <a:gd name="T0" fmla="*/ 256 w 2570"/>
                    <a:gd name="T1" fmla="*/ 0 h 2766"/>
                    <a:gd name="T2" fmla="*/ 60 w 2570"/>
                    <a:gd name="T3" fmla="*/ 361 h 2766"/>
                    <a:gd name="T4" fmla="*/ 434 w 2570"/>
                    <a:gd name="T5" fmla="*/ 193 h 2766"/>
                    <a:gd name="T6" fmla="*/ 159 w 2570"/>
                    <a:gd name="T7" fmla="*/ 322 h 2766"/>
                    <a:gd name="T8" fmla="*/ 359 w 2570"/>
                    <a:gd name="T9" fmla="*/ 225 h 2766"/>
                    <a:gd name="T10" fmla="*/ 229 w 2570"/>
                    <a:gd name="T11" fmla="*/ 295 h 2766"/>
                    <a:gd name="T12" fmla="*/ 322 w 2570"/>
                    <a:gd name="T13" fmla="*/ 251 h 2766"/>
                    <a:gd name="T14" fmla="*/ 272 w 2570"/>
                    <a:gd name="T15" fmla="*/ 287 h 2766"/>
                    <a:gd name="T16" fmla="*/ 309 w 2570"/>
                    <a:gd name="T17" fmla="*/ 259 h 2766"/>
                    <a:gd name="T18" fmla="*/ 247 w 2570"/>
                    <a:gd name="T19" fmla="*/ 297 h 2766"/>
                    <a:gd name="T20" fmla="*/ 349 w 2570"/>
                    <a:gd name="T21" fmla="*/ 242 h 2766"/>
                    <a:gd name="T22" fmla="*/ 182 w 2570"/>
                    <a:gd name="T23" fmla="*/ 318 h 2766"/>
                    <a:gd name="T24" fmla="*/ 406 w 2570"/>
                    <a:gd name="T25" fmla="*/ 203 h 2766"/>
                    <a:gd name="T26" fmla="*/ 103 w 2570"/>
                    <a:gd name="T27" fmla="*/ 343 h 2766"/>
                    <a:gd name="T28" fmla="*/ 251 w 2570"/>
                    <a:gd name="T29" fmla="*/ 57 h 2766"/>
                    <a:gd name="T30" fmla="*/ 256 w 2570"/>
                    <a:gd name="T31" fmla="*/ 0 h 276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2570" h="2766">
                      <a:moveTo>
                        <a:pt x="1183" y="0"/>
                      </a:moveTo>
                      <a:cubicBezTo>
                        <a:pt x="31" y="34"/>
                        <a:pt x="0" y="1232"/>
                        <a:pt x="278" y="1706"/>
                      </a:cubicBezTo>
                      <a:cubicBezTo>
                        <a:pt x="888" y="2766"/>
                        <a:pt x="2570" y="2078"/>
                        <a:pt x="2006" y="913"/>
                      </a:cubicBezTo>
                      <a:cubicBezTo>
                        <a:pt x="1480" y="86"/>
                        <a:pt x="309" y="751"/>
                        <a:pt x="735" y="1519"/>
                      </a:cubicBezTo>
                      <a:cubicBezTo>
                        <a:pt x="1085" y="2095"/>
                        <a:pt x="2037" y="1686"/>
                        <a:pt x="1661" y="1060"/>
                      </a:cubicBezTo>
                      <a:cubicBezTo>
                        <a:pt x="1411" y="668"/>
                        <a:pt x="776" y="977"/>
                        <a:pt x="1060" y="1394"/>
                      </a:cubicBezTo>
                      <a:cubicBezTo>
                        <a:pt x="1252" y="1653"/>
                        <a:pt x="1647" y="1455"/>
                        <a:pt x="1489" y="1187"/>
                      </a:cubicBezTo>
                      <a:cubicBezTo>
                        <a:pt x="1389" y="1046"/>
                        <a:pt x="1055" y="1113"/>
                        <a:pt x="1255" y="1355"/>
                      </a:cubicBezTo>
                      <a:cubicBezTo>
                        <a:pt x="1185" y="1378"/>
                        <a:pt x="1221" y="1037"/>
                        <a:pt x="1430" y="1221"/>
                      </a:cubicBezTo>
                      <a:cubicBezTo>
                        <a:pt x="1522" y="1329"/>
                        <a:pt x="1328" y="1570"/>
                        <a:pt x="1144" y="1403"/>
                      </a:cubicBezTo>
                      <a:cubicBezTo>
                        <a:pt x="869" y="1019"/>
                        <a:pt x="1486" y="835"/>
                        <a:pt x="1611" y="1144"/>
                      </a:cubicBezTo>
                      <a:cubicBezTo>
                        <a:pt x="1803" y="1494"/>
                        <a:pt x="1244" y="1970"/>
                        <a:pt x="843" y="1503"/>
                      </a:cubicBezTo>
                      <a:cubicBezTo>
                        <a:pt x="467" y="868"/>
                        <a:pt x="1441" y="259"/>
                        <a:pt x="1876" y="960"/>
                      </a:cubicBezTo>
                      <a:cubicBezTo>
                        <a:pt x="2288" y="1625"/>
                        <a:pt x="1142" y="2588"/>
                        <a:pt x="474" y="1620"/>
                      </a:cubicBezTo>
                      <a:cubicBezTo>
                        <a:pt x="341" y="1336"/>
                        <a:pt x="221" y="417"/>
                        <a:pt x="1158" y="267"/>
                      </a:cubicBezTo>
                      <a:lnTo>
                        <a:pt x="1183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Rectangle 97"/>
                <p:cNvSpPr>
                  <a:spLocks noChangeArrowheads="1"/>
                </p:cNvSpPr>
                <p:nvPr userDrawn="1"/>
              </p:nvSpPr>
              <p:spPr bwMode="auto">
                <a:xfrm>
                  <a:off x="248" y="32"/>
                  <a:ext cx="5232" cy="5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ctr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algn="ctr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algn="ctr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algn="ctr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algn="ctr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22" name="Rectangle 98"/>
              <p:cNvSpPr>
                <a:spLocks noChangeArrowheads="1"/>
              </p:cNvSpPr>
              <p:nvPr userDrawn="1"/>
            </p:nvSpPr>
            <p:spPr bwMode="hidden">
              <a:xfrm>
                <a:off x="480" y="2509"/>
                <a:ext cx="4786" cy="192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6" name="Group 99"/>
            <p:cNvGrpSpPr>
              <a:grpSpLocks/>
            </p:cNvGrpSpPr>
            <p:nvPr userDrawn="1"/>
          </p:nvGrpSpPr>
          <p:grpSpPr bwMode="auto">
            <a:xfrm>
              <a:off x="192" y="2592"/>
              <a:ext cx="240" cy="1152"/>
              <a:chOff x="192" y="2592"/>
              <a:chExt cx="384" cy="1728"/>
            </a:xfrm>
          </p:grpSpPr>
          <p:sp>
            <p:nvSpPr>
              <p:cNvPr id="11" name="AutoShape 100"/>
              <p:cNvSpPr>
                <a:spLocks noChangeArrowheads="1"/>
              </p:cNvSpPr>
              <p:nvPr/>
            </p:nvSpPr>
            <p:spPr bwMode="ltGray">
              <a:xfrm>
                <a:off x="192" y="2592"/>
                <a:ext cx="96" cy="1728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" name="AutoShape 101"/>
              <p:cNvSpPr>
                <a:spLocks noChangeArrowheads="1"/>
              </p:cNvSpPr>
              <p:nvPr/>
            </p:nvSpPr>
            <p:spPr bwMode="ltGray">
              <a:xfrm>
                <a:off x="336" y="2592"/>
                <a:ext cx="96" cy="1728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" name="AutoShape 102"/>
              <p:cNvSpPr>
                <a:spLocks noChangeArrowheads="1"/>
              </p:cNvSpPr>
              <p:nvPr/>
            </p:nvSpPr>
            <p:spPr bwMode="ltGray">
              <a:xfrm>
                <a:off x="480" y="2592"/>
                <a:ext cx="96" cy="1728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7" name="Group 103"/>
            <p:cNvGrpSpPr>
              <a:grpSpLocks/>
            </p:cNvGrpSpPr>
            <p:nvPr userDrawn="1"/>
          </p:nvGrpSpPr>
          <p:grpSpPr bwMode="auto">
            <a:xfrm>
              <a:off x="5328" y="2592"/>
              <a:ext cx="240" cy="1152"/>
              <a:chOff x="192" y="2592"/>
              <a:chExt cx="384" cy="1728"/>
            </a:xfrm>
          </p:grpSpPr>
          <p:sp>
            <p:nvSpPr>
              <p:cNvPr id="8" name="AutoShape 104"/>
              <p:cNvSpPr>
                <a:spLocks noChangeArrowheads="1"/>
              </p:cNvSpPr>
              <p:nvPr/>
            </p:nvSpPr>
            <p:spPr bwMode="ltGray">
              <a:xfrm>
                <a:off x="192" y="2592"/>
                <a:ext cx="96" cy="1728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" name="AutoShape 105"/>
              <p:cNvSpPr>
                <a:spLocks noChangeArrowheads="1"/>
              </p:cNvSpPr>
              <p:nvPr/>
            </p:nvSpPr>
            <p:spPr bwMode="ltGray">
              <a:xfrm>
                <a:off x="336" y="2592"/>
                <a:ext cx="96" cy="1728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" name="AutoShape 106"/>
              <p:cNvSpPr>
                <a:spLocks noChangeArrowheads="1"/>
              </p:cNvSpPr>
              <p:nvPr/>
            </p:nvSpPr>
            <p:spPr bwMode="ltGray">
              <a:xfrm>
                <a:off x="480" y="2592"/>
                <a:ext cx="96" cy="1728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sp>
        <p:nvSpPr>
          <p:cNvPr id="35947" name="Rectangle 107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5948" name="Rectangle 10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09" name="Rectangle 10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0" name="Rectangle 1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1" name="Rectangle 1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A564E-14BE-4A7C-AC13-E82585327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4313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B5D2F-5C5E-4354-8971-F7FA8EA575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2880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3D1CD-5368-41DA-B2CB-783CCF8FC0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53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70A61-7068-41FF-AA72-898BD82A77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8211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9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610B5-E2F0-4F53-9A9E-0116040456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1651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336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0F39B-71E2-497B-A4FD-718AF35B5B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246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0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0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91D8B-73C0-4101-8934-70A43C60E3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6807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82CC0-22EE-4E53-9D10-D676175472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0785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0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0295D-9980-40DA-ACFF-9BDAED4BCF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3236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9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F33D1-3F1A-4911-AE46-25724B16C1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1047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9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10531-C51E-49E3-A3E1-65E73F72BC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3060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034" name="Rectangle 4"/>
              <p:cNvSpPr>
                <a:spLocks noChangeArrowheads="1"/>
              </p:cNvSpPr>
              <p:nvPr/>
            </p:nvSpPr>
            <p:spPr bwMode="hidden">
              <a:xfrm>
                <a:off x="5280" y="480"/>
                <a:ext cx="336" cy="1344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35" name="Rectangle 5"/>
              <p:cNvSpPr>
                <a:spLocks noChangeArrowheads="1"/>
              </p:cNvSpPr>
              <p:nvPr/>
            </p:nvSpPr>
            <p:spPr bwMode="ltGray">
              <a:xfrm>
                <a:off x="0" y="0"/>
                <a:ext cx="5664" cy="9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822" name="Rectangle 6"/>
              <p:cNvSpPr>
                <a:spLocks noChangeArrowheads="1"/>
              </p:cNvSpPr>
              <p:nvPr/>
            </p:nvSpPr>
            <p:spPr bwMode="ltGray">
              <a:xfrm>
                <a:off x="5616" y="0"/>
                <a:ext cx="144" cy="4320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5000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4823" name="Rectangle 7"/>
              <p:cNvSpPr>
                <a:spLocks noChangeArrowheads="1"/>
              </p:cNvSpPr>
              <p:nvPr/>
            </p:nvSpPr>
            <p:spPr bwMode="ltGray">
              <a:xfrm>
                <a:off x="0" y="0"/>
                <a:ext cx="144" cy="4320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5000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038" name="Rectangle 8"/>
              <p:cNvSpPr>
                <a:spLocks noChangeArrowheads="1"/>
              </p:cNvSpPr>
              <p:nvPr/>
            </p:nvSpPr>
            <p:spPr bwMode="hidden">
              <a:xfrm>
                <a:off x="144" y="480"/>
                <a:ext cx="336" cy="1344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1039" name="Group 9"/>
              <p:cNvGrpSpPr>
                <a:grpSpLocks/>
              </p:cNvGrpSpPr>
              <p:nvPr/>
            </p:nvGrpSpPr>
            <p:grpSpPr bwMode="auto">
              <a:xfrm>
                <a:off x="8" y="32"/>
                <a:ext cx="5724" cy="608"/>
                <a:chOff x="8" y="32"/>
                <a:chExt cx="5724" cy="608"/>
              </a:xfrm>
            </p:grpSpPr>
            <p:sp>
              <p:nvSpPr>
                <p:cNvPr id="1040" name="AutoShape 10"/>
                <p:cNvSpPr>
                  <a:spLocks noChangeArrowheads="1"/>
                </p:cNvSpPr>
                <p:nvPr userDrawn="1"/>
              </p:nvSpPr>
              <p:spPr bwMode="auto">
                <a:xfrm>
                  <a:off x="56" y="32"/>
                  <a:ext cx="5641" cy="48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ctr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algn="ctr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algn="ctr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algn="ctr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algn="ctr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41" name="Rectangle 11"/>
                <p:cNvSpPr>
                  <a:spLocks noChangeArrowheads="1"/>
                </p:cNvSpPr>
                <p:nvPr userDrawn="1"/>
              </p:nvSpPr>
              <p:spPr bwMode="auto">
                <a:xfrm>
                  <a:off x="248" y="56"/>
                  <a:ext cx="5232" cy="56"/>
                </a:xfrm>
                <a:prstGeom prst="rect">
                  <a:avLst/>
                </a:pr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ctr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algn="ctr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algn="ctr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algn="ctr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algn="ctr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grpSp>
              <p:nvGrpSpPr>
                <p:cNvPr id="1042" name="Group 12"/>
                <p:cNvGrpSpPr>
                  <a:grpSpLocks/>
                </p:cNvGrpSpPr>
                <p:nvPr userDrawn="1"/>
              </p:nvGrpSpPr>
              <p:grpSpPr bwMode="auto">
                <a:xfrm>
                  <a:off x="272" y="400"/>
                  <a:ext cx="5208" cy="113"/>
                  <a:chOff x="254" y="463"/>
                  <a:chExt cx="5208" cy="113"/>
                </a:xfrm>
              </p:grpSpPr>
              <p:sp>
                <p:nvSpPr>
                  <p:cNvPr id="1088" name="Freeform 13"/>
                  <p:cNvSpPr>
                    <a:spLocks/>
                  </p:cNvSpPr>
                  <p:nvPr/>
                </p:nvSpPr>
                <p:spPr bwMode="auto">
                  <a:xfrm flipH="1">
                    <a:off x="5232" y="468"/>
                    <a:ext cx="230" cy="106"/>
                  </a:xfrm>
                  <a:custGeom>
                    <a:avLst/>
                    <a:gdLst>
                      <a:gd name="T0" fmla="*/ 230 w 230"/>
                      <a:gd name="T1" fmla="*/ 0 h 96"/>
                      <a:gd name="T2" fmla="*/ 182 w 230"/>
                      <a:gd name="T3" fmla="*/ 0 h 96"/>
                      <a:gd name="T4" fmla="*/ 0 w 230"/>
                      <a:gd name="T5" fmla="*/ 86 h 96"/>
                      <a:gd name="T6" fmla="*/ 86 w 230"/>
                      <a:gd name="T7" fmla="*/ 106 h 96"/>
                      <a:gd name="T8" fmla="*/ 204 w 230"/>
                      <a:gd name="T9" fmla="*/ 106 h 96"/>
                      <a:gd name="T10" fmla="*/ 230 w 230"/>
                      <a:gd name="T11" fmla="*/ 0 h 96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230" h="96">
                        <a:moveTo>
                          <a:pt x="230" y="0"/>
                        </a:moveTo>
                        <a:lnTo>
                          <a:pt x="182" y="0"/>
                        </a:lnTo>
                        <a:lnTo>
                          <a:pt x="0" y="78"/>
                        </a:lnTo>
                        <a:lnTo>
                          <a:pt x="86" y="96"/>
                        </a:lnTo>
                        <a:lnTo>
                          <a:pt x="204" y="96"/>
                        </a:lnTo>
                        <a:lnTo>
                          <a:pt x="230" y="0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1796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89" name="Freeform 14"/>
                  <p:cNvSpPr>
                    <a:spLocks/>
                  </p:cNvSpPr>
                  <p:nvPr/>
                </p:nvSpPr>
                <p:spPr bwMode="auto">
                  <a:xfrm>
                    <a:off x="254" y="470"/>
                    <a:ext cx="230" cy="106"/>
                  </a:xfrm>
                  <a:custGeom>
                    <a:avLst/>
                    <a:gdLst>
                      <a:gd name="T0" fmla="*/ 230 w 230"/>
                      <a:gd name="T1" fmla="*/ 0 h 96"/>
                      <a:gd name="T2" fmla="*/ 182 w 230"/>
                      <a:gd name="T3" fmla="*/ 0 h 96"/>
                      <a:gd name="T4" fmla="*/ 0 w 230"/>
                      <a:gd name="T5" fmla="*/ 86 h 96"/>
                      <a:gd name="T6" fmla="*/ 86 w 230"/>
                      <a:gd name="T7" fmla="*/ 106 h 96"/>
                      <a:gd name="T8" fmla="*/ 204 w 230"/>
                      <a:gd name="T9" fmla="*/ 106 h 96"/>
                      <a:gd name="T10" fmla="*/ 230 w 230"/>
                      <a:gd name="T11" fmla="*/ 0 h 96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230" h="96">
                        <a:moveTo>
                          <a:pt x="230" y="0"/>
                        </a:moveTo>
                        <a:lnTo>
                          <a:pt x="182" y="0"/>
                        </a:lnTo>
                        <a:lnTo>
                          <a:pt x="0" y="78"/>
                        </a:lnTo>
                        <a:lnTo>
                          <a:pt x="86" y="96"/>
                        </a:lnTo>
                        <a:lnTo>
                          <a:pt x="204" y="96"/>
                        </a:lnTo>
                        <a:lnTo>
                          <a:pt x="230" y="0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1796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090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450" y="463"/>
                    <a:ext cx="4812" cy="113"/>
                    <a:chOff x="450" y="463"/>
                    <a:chExt cx="4812" cy="113"/>
                  </a:xfrm>
                </p:grpSpPr>
                <p:grpSp>
                  <p:nvGrpSpPr>
                    <p:cNvPr id="1091" name="Group 1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50" y="464"/>
                      <a:ext cx="2928" cy="112"/>
                      <a:chOff x="0" y="283"/>
                      <a:chExt cx="5760" cy="220"/>
                    </a:xfrm>
                  </p:grpSpPr>
                  <p:grpSp>
                    <p:nvGrpSpPr>
                      <p:cNvPr id="1105" name="Group 1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1124" name="Freeform 1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125" name="Freeform 1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1106" name="Group 2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23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1122" name="Freeform 2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123" name="Freeform 2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1107" name="Group 2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646" y="283"/>
                        <a:ext cx="823" cy="220"/>
                        <a:chOff x="1646" y="283"/>
                        <a:chExt cx="823" cy="220"/>
                      </a:xfrm>
                    </p:grpSpPr>
                    <p:sp>
                      <p:nvSpPr>
                        <p:cNvPr id="1120" name="Freeform 2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646" y="283"/>
                          <a:ext cx="416" cy="220"/>
                        </a:xfrm>
                        <a:custGeom>
                          <a:avLst/>
                          <a:gdLst>
                            <a:gd name="T0" fmla="*/ 0 w 2012"/>
                            <a:gd name="T1" fmla="*/ 11 h 1064"/>
                            <a:gd name="T2" fmla="*/ 0 w 2012"/>
                            <a:gd name="T3" fmla="*/ 220 h 1064"/>
                            <a:gd name="T4" fmla="*/ 49 w 2012"/>
                            <a:gd name="T5" fmla="*/ 220 h 1064"/>
                            <a:gd name="T6" fmla="*/ 366 w 2012"/>
                            <a:gd name="T7" fmla="*/ 220 h 1064"/>
                            <a:gd name="T8" fmla="*/ 416 w 2012"/>
                            <a:gd name="T9" fmla="*/ 220 h 1064"/>
                            <a:gd name="T10" fmla="*/ 416 w 2012"/>
                            <a:gd name="T11" fmla="*/ 11 h 1064"/>
                            <a:gd name="T12" fmla="*/ 0 w 2012"/>
                            <a:gd name="T13" fmla="*/ 11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121" name="Freeform 2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053" y="283"/>
                          <a:ext cx="416" cy="220"/>
                        </a:xfrm>
                        <a:custGeom>
                          <a:avLst/>
                          <a:gdLst>
                            <a:gd name="T0" fmla="*/ 0 w 2012"/>
                            <a:gd name="T1" fmla="*/ 11 h 1064"/>
                            <a:gd name="T2" fmla="*/ 0 w 2012"/>
                            <a:gd name="T3" fmla="*/ 220 h 1064"/>
                            <a:gd name="T4" fmla="*/ 49 w 2012"/>
                            <a:gd name="T5" fmla="*/ 220 h 1064"/>
                            <a:gd name="T6" fmla="*/ 366 w 2012"/>
                            <a:gd name="T7" fmla="*/ 220 h 1064"/>
                            <a:gd name="T8" fmla="*/ 416 w 2012"/>
                            <a:gd name="T9" fmla="*/ 220 h 1064"/>
                            <a:gd name="T10" fmla="*/ 416 w 2012"/>
                            <a:gd name="T11" fmla="*/ 11 h 1064"/>
                            <a:gd name="T12" fmla="*/ 0 w 2012"/>
                            <a:gd name="T13" fmla="*/ 11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1108" name="Group 2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469" y="283"/>
                        <a:ext cx="822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1118" name="Freeform 2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119" name="Freeform 2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1109" name="Group 2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91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1116" name="Freeform 3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117" name="Freeform 3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1110" name="Group 3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114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1114" name="Freeform 3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115" name="Freeform 3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1111" name="Group 3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937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1112" name="Freeform 3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113" name="Freeform 3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  <p:grpSp>
                  <p:nvGrpSpPr>
                    <p:cNvPr id="1092" name="Group 3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78" y="463"/>
                      <a:ext cx="418" cy="112"/>
                      <a:chOff x="240" y="720"/>
                      <a:chExt cx="3980" cy="1064"/>
                    </a:xfrm>
                  </p:grpSpPr>
                  <p:sp>
                    <p:nvSpPr>
                      <p:cNvPr id="1103" name="Freeform 3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104" name="Freeform 4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08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093" name="Group 4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796" y="463"/>
                      <a:ext cx="419" cy="112"/>
                      <a:chOff x="240" y="720"/>
                      <a:chExt cx="3980" cy="1064"/>
                    </a:xfrm>
                  </p:grpSpPr>
                  <p:sp>
                    <p:nvSpPr>
                      <p:cNvPr id="1101" name="Freeform 4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102" name="Freeform 4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08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094" name="Group 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215" y="463"/>
                      <a:ext cx="418" cy="112"/>
                      <a:chOff x="1646" y="283"/>
                      <a:chExt cx="823" cy="220"/>
                    </a:xfrm>
                  </p:grpSpPr>
                  <p:sp>
                    <p:nvSpPr>
                      <p:cNvPr id="1099" name="Freeform 4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646" y="283"/>
                        <a:ext cx="416" cy="220"/>
                      </a:xfrm>
                      <a:custGeom>
                        <a:avLst/>
                        <a:gdLst>
                          <a:gd name="T0" fmla="*/ 0 w 2012"/>
                          <a:gd name="T1" fmla="*/ 11 h 1064"/>
                          <a:gd name="T2" fmla="*/ 0 w 2012"/>
                          <a:gd name="T3" fmla="*/ 220 h 1064"/>
                          <a:gd name="T4" fmla="*/ 49 w 2012"/>
                          <a:gd name="T5" fmla="*/ 220 h 1064"/>
                          <a:gd name="T6" fmla="*/ 366 w 2012"/>
                          <a:gd name="T7" fmla="*/ 220 h 1064"/>
                          <a:gd name="T8" fmla="*/ 416 w 2012"/>
                          <a:gd name="T9" fmla="*/ 220 h 1064"/>
                          <a:gd name="T10" fmla="*/ 416 w 2012"/>
                          <a:gd name="T11" fmla="*/ 11 h 1064"/>
                          <a:gd name="T12" fmla="*/ 0 w 2012"/>
                          <a:gd name="T13" fmla="*/ 11 h 106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100" name="Freeform 4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53" y="283"/>
                        <a:ext cx="416" cy="220"/>
                      </a:xfrm>
                      <a:custGeom>
                        <a:avLst/>
                        <a:gdLst>
                          <a:gd name="T0" fmla="*/ 0 w 2012"/>
                          <a:gd name="T1" fmla="*/ 11 h 1064"/>
                          <a:gd name="T2" fmla="*/ 0 w 2012"/>
                          <a:gd name="T3" fmla="*/ 220 h 1064"/>
                          <a:gd name="T4" fmla="*/ 49 w 2012"/>
                          <a:gd name="T5" fmla="*/ 220 h 1064"/>
                          <a:gd name="T6" fmla="*/ 366 w 2012"/>
                          <a:gd name="T7" fmla="*/ 220 h 1064"/>
                          <a:gd name="T8" fmla="*/ 416 w 2012"/>
                          <a:gd name="T9" fmla="*/ 220 h 1064"/>
                          <a:gd name="T10" fmla="*/ 416 w 2012"/>
                          <a:gd name="T11" fmla="*/ 11 h 1064"/>
                          <a:gd name="T12" fmla="*/ 0 w 2012"/>
                          <a:gd name="T13" fmla="*/ 11 h 106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095" name="Group 4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33" y="463"/>
                      <a:ext cx="418" cy="112"/>
                      <a:chOff x="240" y="720"/>
                      <a:chExt cx="3980" cy="1064"/>
                    </a:xfrm>
                  </p:grpSpPr>
                  <p:sp>
                    <p:nvSpPr>
                      <p:cNvPr id="1097" name="Freeform 4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098" name="Freeform 4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08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096" name="Freeform 50"/>
                    <p:cNvSpPr>
                      <a:spLocks/>
                    </p:cNvSpPr>
                    <p:nvPr/>
                  </p:nvSpPr>
                  <p:spPr bwMode="auto">
                    <a:xfrm>
                      <a:off x="5051" y="463"/>
                      <a:ext cx="211" cy="112"/>
                    </a:xfrm>
                    <a:custGeom>
                      <a:avLst/>
                      <a:gdLst>
                        <a:gd name="T0" fmla="*/ 0 w 2012"/>
                        <a:gd name="T1" fmla="*/ 6 h 1064"/>
                        <a:gd name="T2" fmla="*/ 0 w 2012"/>
                        <a:gd name="T3" fmla="*/ 112 h 1064"/>
                        <a:gd name="T4" fmla="*/ 25 w 2012"/>
                        <a:gd name="T5" fmla="*/ 112 h 1064"/>
                        <a:gd name="T6" fmla="*/ 186 w 2012"/>
                        <a:gd name="T7" fmla="*/ 112 h 1064"/>
                        <a:gd name="T8" fmla="*/ 211 w 2012"/>
                        <a:gd name="T9" fmla="*/ 112 h 1064"/>
                        <a:gd name="T10" fmla="*/ 211 w 2012"/>
                        <a:gd name="T11" fmla="*/ 6 h 1064"/>
                        <a:gd name="T12" fmla="*/ 0 w 2012"/>
                        <a:gd name="T13" fmla="*/ 6 h 1064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0" t="0" r="r" b="b"/>
                      <a:pathLst>
                        <a:path w="2012" h="1064">
                          <a:moveTo>
                            <a:pt x="0" y="54"/>
                          </a:moveTo>
                          <a:lnTo>
                            <a:pt x="0" y="1064"/>
                          </a:lnTo>
                          <a:lnTo>
                            <a:pt x="236" y="1064"/>
                          </a:lnTo>
                          <a:cubicBezTo>
                            <a:pt x="234" y="8"/>
                            <a:pt x="1770" y="0"/>
                            <a:pt x="1772" y="1064"/>
                          </a:cubicBezTo>
                          <a:lnTo>
                            <a:pt x="2012" y="1064"/>
                          </a:lnTo>
                          <a:lnTo>
                            <a:pt x="2012" y="54"/>
                          </a:lnTo>
                          <a:lnTo>
                            <a:pt x="0" y="54"/>
                          </a:lnTo>
                          <a:close/>
                        </a:path>
                      </a:pathLst>
                    </a:custGeom>
                    <a:solidFill>
                      <a:schemeClr val="bg2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1796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043" name="Group 51"/>
                <p:cNvGrpSpPr>
                  <a:grpSpLocks/>
                </p:cNvGrpSpPr>
                <p:nvPr userDrawn="1"/>
              </p:nvGrpSpPr>
              <p:grpSpPr bwMode="auto">
                <a:xfrm>
                  <a:off x="262" y="399"/>
                  <a:ext cx="5208" cy="113"/>
                  <a:chOff x="254" y="463"/>
                  <a:chExt cx="5208" cy="113"/>
                </a:xfrm>
              </p:grpSpPr>
              <p:sp>
                <p:nvSpPr>
                  <p:cNvPr id="1050" name="Freeform 52"/>
                  <p:cNvSpPr>
                    <a:spLocks/>
                  </p:cNvSpPr>
                  <p:nvPr/>
                </p:nvSpPr>
                <p:spPr bwMode="auto">
                  <a:xfrm flipH="1">
                    <a:off x="5232" y="468"/>
                    <a:ext cx="230" cy="106"/>
                  </a:xfrm>
                  <a:custGeom>
                    <a:avLst/>
                    <a:gdLst>
                      <a:gd name="T0" fmla="*/ 230 w 230"/>
                      <a:gd name="T1" fmla="*/ 0 h 96"/>
                      <a:gd name="T2" fmla="*/ 182 w 230"/>
                      <a:gd name="T3" fmla="*/ 0 h 96"/>
                      <a:gd name="T4" fmla="*/ 0 w 230"/>
                      <a:gd name="T5" fmla="*/ 86 h 96"/>
                      <a:gd name="T6" fmla="*/ 86 w 230"/>
                      <a:gd name="T7" fmla="*/ 106 h 96"/>
                      <a:gd name="T8" fmla="*/ 204 w 230"/>
                      <a:gd name="T9" fmla="*/ 106 h 96"/>
                      <a:gd name="T10" fmla="*/ 230 w 230"/>
                      <a:gd name="T11" fmla="*/ 0 h 96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230" h="96">
                        <a:moveTo>
                          <a:pt x="230" y="0"/>
                        </a:moveTo>
                        <a:lnTo>
                          <a:pt x="182" y="0"/>
                        </a:lnTo>
                        <a:lnTo>
                          <a:pt x="0" y="78"/>
                        </a:lnTo>
                        <a:lnTo>
                          <a:pt x="86" y="96"/>
                        </a:lnTo>
                        <a:lnTo>
                          <a:pt x="204" y="96"/>
                        </a:lnTo>
                        <a:lnTo>
                          <a:pt x="230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1796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51" name="Freeform 53"/>
                  <p:cNvSpPr>
                    <a:spLocks/>
                  </p:cNvSpPr>
                  <p:nvPr/>
                </p:nvSpPr>
                <p:spPr bwMode="auto">
                  <a:xfrm>
                    <a:off x="254" y="470"/>
                    <a:ext cx="230" cy="106"/>
                  </a:xfrm>
                  <a:custGeom>
                    <a:avLst/>
                    <a:gdLst>
                      <a:gd name="T0" fmla="*/ 230 w 230"/>
                      <a:gd name="T1" fmla="*/ 0 h 96"/>
                      <a:gd name="T2" fmla="*/ 182 w 230"/>
                      <a:gd name="T3" fmla="*/ 0 h 96"/>
                      <a:gd name="T4" fmla="*/ 0 w 230"/>
                      <a:gd name="T5" fmla="*/ 86 h 96"/>
                      <a:gd name="T6" fmla="*/ 86 w 230"/>
                      <a:gd name="T7" fmla="*/ 106 h 96"/>
                      <a:gd name="T8" fmla="*/ 204 w 230"/>
                      <a:gd name="T9" fmla="*/ 106 h 96"/>
                      <a:gd name="T10" fmla="*/ 230 w 230"/>
                      <a:gd name="T11" fmla="*/ 0 h 96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230" h="96">
                        <a:moveTo>
                          <a:pt x="230" y="0"/>
                        </a:moveTo>
                        <a:lnTo>
                          <a:pt x="182" y="0"/>
                        </a:lnTo>
                        <a:lnTo>
                          <a:pt x="0" y="78"/>
                        </a:lnTo>
                        <a:lnTo>
                          <a:pt x="86" y="96"/>
                        </a:lnTo>
                        <a:lnTo>
                          <a:pt x="204" y="96"/>
                        </a:lnTo>
                        <a:lnTo>
                          <a:pt x="230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1796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052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450" y="463"/>
                    <a:ext cx="4812" cy="113"/>
                    <a:chOff x="450" y="463"/>
                    <a:chExt cx="4812" cy="113"/>
                  </a:xfrm>
                </p:grpSpPr>
                <p:grpSp>
                  <p:nvGrpSpPr>
                    <p:cNvPr id="1053" name="Group 5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50" y="464"/>
                      <a:ext cx="2928" cy="112"/>
                      <a:chOff x="0" y="283"/>
                      <a:chExt cx="5760" cy="220"/>
                    </a:xfrm>
                  </p:grpSpPr>
                  <p:grpSp>
                    <p:nvGrpSpPr>
                      <p:cNvPr id="1067" name="Group 5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1086" name="Freeform 5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087" name="Freeform 5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1068" name="Group 5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23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1084" name="Freeform 6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085" name="Freeform 6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1069" name="Group 6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646" y="283"/>
                        <a:ext cx="823" cy="220"/>
                        <a:chOff x="1646" y="283"/>
                        <a:chExt cx="823" cy="220"/>
                      </a:xfrm>
                    </p:grpSpPr>
                    <p:sp>
                      <p:nvSpPr>
                        <p:cNvPr id="1082" name="Freeform 6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646" y="283"/>
                          <a:ext cx="416" cy="220"/>
                        </a:xfrm>
                        <a:custGeom>
                          <a:avLst/>
                          <a:gdLst>
                            <a:gd name="T0" fmla="*/ 0 w 2012"/>
                            <a:gd name="T1" fmla="*/ 11 h 1064"/>
                            <a:gd name="T2" fmla="*/ 0 w 2012"/>
                            <a:gd name="T3" fmla="*/ 220 h 1064"/>
                            <a:gd name="T4" fmla="*/ 49 w 2012"/>
                            <a:gd name="T5" fmla="*/ 220 h 1064"/>
                            <a:gd name="T6" fmla="*/ 366 w 2012"/>
                            <a:gd name="T7" fmla="*/ 220 h 1064"/>
                            <a:gd name="T8" fmla="*/ 416 w 2012"/>
                            <a:gd name="T9" fmla="*/ 220 h 1064"/>
                            <a:gd name="T10" fmla="*/ 416 w 2012"/>
                            <a:gd name="T11" fmla="*/ 11 h 1064"/>
                            <a:gd name="T12" fmla="*/ 0 w 2012"/>
                            <a:gd name="T13" fmla="*/ 11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083" name="Freeform 6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053" y="283"/>
                          <a:ext cx="416" cy="220"/>
                        </a:xfrm>
                        <a:custGeom>
                          <a:avLst/>
                          <a:gdLst>
                            <a:gd name="T0" fmla="*/ 0 w 2012"/>
                            <a:gd name="T1" fmla="*/ 11 h 1064"/>
                            <a:gd name="T2" fmla="*/ 0 w 2012"/>
                            <a:gd name="T3" fmla="*/ 220 h 1064"/>
                            <a:gd name="T4" fmla="*/ 49 w 2012"/>
                            <a:gd name="T5" fmla="*/ 220 h 1064"/>
                            <a:gd name="T6" fmla="*/ 366 w 2012"/>
                            <a:gd name="T7" fmla="*/ 220 h 1064"/>
                            <a:gd name="T8" fmla="*/ 416 w 2012"/>
                            <a:gd name="T9" fmla="*/ 220 h 1064"/>
                            <a:gd name="T10" fmla="*/ 416 w 2012"/>
                            <a:gd name="T11" fmla="*/ 11 h 1064"/>
                            <a:gd name="T12" fmla="*/ 0 w 2012"/>
                            <a:gd name="T13" fmla="*/ 11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1070" name="Group 6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469" y="283"/>
                        <a:ext cx="822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1080" name="Freeform 6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081" name="Freeform 6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1071" name="Group 6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91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1078" name="Freeform 6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079" name="Freeform 7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1072" name="Group 7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114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1076" name="Freeform 7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077" name="Freeform 7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1073" name="Group 7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937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1074" name="Freeform 7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075" name="Freeform 7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  <p:grpSp>
                  <p:nvGrpSpPr>
                    <p:cNvPr id="1054" name="Group 7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78" y="463"/>
                      <a:ext cx="418" cy="112"/>
                      <a:chOff x="240" y="720"/>
                      <a:chExt cx="3980" cy="1064"/>
                    </a:xfrm>
                  </p:grpSpPr>
                  <p:sp>
                    <p:nvSpPr>
                      <p:cNvPr id="1065" name="Freeform 7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066" name="Freeform 7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08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055" name="Group 8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796" y="463"/>
                      <a:ext cx="419" cy="112"/>
                      <a:chOff x="240" y="720"/>
                      <a:chExt cx="3980" cy="1064"/>
                    </a:xfrm>
                  </p:grpSpPr>
                  <p:sp>
                    <p:nvSpPr>
                      <p:cNvPr id="1063" name="Freeform 8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064" name="Freeform 8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08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056" name="Group 8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215" y="463"/>
                      <a:ext cx="418" cy="112"/>
                      <a:chOff x="1646" y="283"/>
                      <a:chExt cx="823" cy="220"/>
                    </a:xfrm>
                  </p:grpSpPr>
                  <p:sp>
                    <p:nvSpPr>
                      <p:cNvPr id="1061" name="Freeform 8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646" y="283"/>
                        <a:ext cx="416" cy="220"/>
                      </a:xfrm>
                      <a:custGeom>
                        <a:avLst/>
                        <a:gdLst>
                          <a:gd name="T0" fmla="*/ 0 w 2012"/>
                          <a:gd name="T1" fmla="*/ 11 h 1064"/>
                          <a:gd name="T2" fmla="*/ 0 w 2012"/>
                          <a:gd name="T3" fmla="*/ 220 h 1064"/>
                          <a:gd name="T4" fmla="*/ 49 w 2012"/>
                          <a:gd name="T5" fmla="*/ 220 h 1064"/>
                          <a:gd name="T6" fmla="*/ 366 w 2012"/>
                          <a:gd name="T7" fmla="*/ 220 h 1064"/>
                          <a:gd name="T8" fmla="*/ 416 w 2012"/>
                          <a:gd name="T9" fmla="*/ 220 h 1064"/>
                          <a:gd name="T10" fmla="*/ 416 w 2012"/>
                          <a:gd name="T11" fmla="*/ 11 h 1064"/>
                          <a:gd name="T12" fmla="*/ 0 w 2012"/>
                          <a:gd name="T13" fmla="*/ 11 h 106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062" name="Freeform 8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53" y="283"/>
                        <a:ext cx="416" cy="220"/>
                      </a:xfrm>
                      <a:custGeom>
                        <a:avLst/>
                        <a:gdLst>
                          <a:gd name="T0" fmla="*/ 0 w 2012"/>
                          <a:gd name="T1" fmla="*/ 11 h 1064"/>
                          <a:gd name="T2" fmla="*/ 0 w 2012"/>
                          <a:gd name="T3" fmla="*/ 220 h 1064"/>
                          <a:gd name="T4" fmla="*/ 49 w 2012"/>
                          <a:gd name="T5" fmla="*/ 220 h 1064"/>
                          <a:gd name="T6" fmla="*/ 366 w 2012"/>
                          <a:gd name="T7" fmla="*/ 220 h 1064"/>
                          <a:gd name="T8" fmla="*/ 416 w 2012"/>
                          <a:gd name="T9" fmla="*/ 220 h 1064"/>
                          <a:gd name="T10" fmla="*/ 416 w 2012"/>
                          <a:gd name="T11" fmla="*/ 11 h 1064"/>
                          <a:gd name="T12" fmla="*/ 0 w 2012"/>
                          <a:gd name="T13" fmla="*/ 11 h 106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057" name="Group 8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33" y="463"/>
                      <a:ext cx="418" cy="112"/>
                      <a:chOff x="240" y="720"/>
                      <a:chExt cx="3980" cy="1064"/>
                    </a:xfrm>
                  </p:grpSpPr>
                  <p:sp>
                    <p:nvSpPr>
                      <p:cNvPr id="1059" name="Freeform 8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060" name="Freeform 8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08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058" name="Freeform 89"/>
                    <p:cNvSpPr>
                      <a:spLocks/>
                    </p:cNvSpPr>
                    <p:nvPr/>
                  </p:nvSpPr>
                  <p:spPr bwMode="auto">
                    <a:xfrm>
                      <a:off x="5051" y="463"/>
                      <a:ext cx="211" cy="112"/>
                    </a:xfrm>
                    <a:custGeom>
                      <a:avLst/>
                      <a:gdLst>
                        <a:gd name="T0" fmla="*/ 0 w 2012"/>
                        <a:gd name="T1" fmla="*/ 6 h 1064"/>
                        <a:gd name="T2" fmla="*/ 0 w 2012"/>
                        <a:gd name="T3" fmla="*/ 112 h 1064"/>
                        <a:gd name="T4" fmla="*/ 25 w 2012"/>
                        <a:gd name="T5" fmla="*/ 112 h 1064"/>
                        <a:gd name="T6" fmla="*/ 186 w 2012"/>
                        <a:gd name="T7" fmla="*/ 112 h 1064"/>
                        <a:gd name="T8" fmla="*/ 211 w 2012"/>
                        <a:gd name="T9" fmla="*/ 112 h 1064"/>
                        <a:gd name="T10" fmla="*/ 211 w 2012"/>
                        <a:gd name="T11" fmla="*/ 6 h 1064"/>
                        <a:gd name="T12" fmla="*/ 0 w 2012"/>
                        <a:gd name="T13" fmla="*/ 6 h 1064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0" t="0" r="r" b="b"/>
                      <a:pathLst>
                        <a:path w="2012" h="1064">
                          <a:moveTo>
                            <a:pt x="0" y="54"/>
                          </a:moveTo>
                          <a:lnTo>
                            <a:pt x="0" y="1064"/>
                          </a:lnTo>
                          <a:lnTo>
                            <a:pt x="236" y="1064"/>
                          </a:lnTo>
                          <a:cubicBezTo>
                            <a:pt x="234" y="8"/>
                            <a:pt x="1770" y="0"/>
                            <a:pt x="1772" y="1064"/>
                          </a:cubicBezTo>
                          <a:lnTo>
                            <a:pt x="2012" y="1064"/>
                          </a:lnTo>
                          <a:lnTo>
                            <a:pt x="2012" y="54"/>
                          </a:lnTo>
                          <a:lnTo>
                            <a:pt x="0" y="54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1796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044" name="Group 90"/>
                <p:cNvGrpSpPr>
                  <a:grpSpLocks/>
                </p:cNvGrpSpPr>
                <p:nvPr userDrawn="1"/>
              </p:nvGrpSpPr>
              <p:grpSpPr bwMode="auto">
                <a:xfrm>
                  <a:off x="8" y="32"/>
                  <a:ext cx="568" cy="608"/>
                  <a:chOff x="8" y="32"/>
                  <a:chExt cx="568" cy="608"/>
                </a:xfrm>
              </p:grpSpPr>
              <p:sp>
                <p:nvSpPr>
                  <p:cNvPr id="1048" name="Freeform 91"/>
                  <p:cNvSpPr>
                    <a:spLocks/>
                  </p:cNvSpPr>
                  <p:nvPr userDrawn="1"/>
                </p:nvSpPr>
                <p:spPr bwMode="auto">
                  <a:xfrm>
                    <a:off x="20" y="54"/>
                    <a:ext cx="556" cy="586"/>
                  </a:xfrm>
                  <a:custGeom>
                    <a:avLst/>
                    <a:gdLst>
                      <a:gd name="T0" fmla="*/ 256 w 2570"/>
                      <a:gd name="T1" fmla="*/ 0 h 2766"/>
                      <a:gd name="T2" fmla="*/ 60 w 2570"/>
                      <a:gd name="T3" fmla="*/ 361 h 2766"/>
                      <a:gd name="T4" fmla="*/ 434 w 2570"/>
                      <a:gd name="T5" fmla="*/ 193 h 2766"/>
                      <a:gd name="T6" fmla="*/ 159 w 2570"/>
                      <a:gd name="T7" fmla="*/ 322 h 2766"/>
                      <a:gd name="T8" fmla="*/ 359 w 2570"/>
                      <a:gd name="T9" fmla="*/ 225 h 2766"/>
                      <a:gd name="T10" fmla="*/ 229 w 2570"/>
                      <a:gd name="T11" fmla="*/ 295 h 2766"/>
                      <a:gd name="T12" fmla="*/ 322 w 2570"/>
                      <a:gd name="T13" fmla="*/ 251 h 2766"/>
                      <a:gd name="T14" fmla="*/ 272 w 2570"/>
                      <a:gd name="T15" fmla="*/ 287 h 2766"/>
                      <a:gd name="T16" fmla="*/ 309 w 2570"/>
                      <a:gd name="T17" fmla="*/ 259 h 2766"/>
                      <a:gd name="T18" fmla="*/ 247 w 2570"/>
                      <a:gd name="T19" fmla="*/ 297 h 2766"/>
                      <a:gd name="T20" fmla="*/ 349 w 2570"/>
                      <a:gd name="T21" fmla="*/ 242 h 2766"/>
                      <a:gd name="T22" fmla="*/ 182 w 2570"/>
                      <a:gd name="T23" fmla="*/ 318 h 2766"/>
                      <a:gd name="T24" fmla="*/ 406 w 2570"/>
                      <a:gd name="T25" fmla="*/ 203 h 2766"/>
                      <a:gd name="T26" fmla="*/ 103 w 2570"/>
                      <a:gd name="T27" fmla="*/ 343 h 2766"/>
                      <a:gd name="T28" fmla="*/ 251 w 2570"/>
                      <a:gd name="T29" fmla="*/ 57 h 2766"/>
                      <a:gd name="T30" fmla="*/ 256 w 2570"/>
                      <a:gd name="T31" fmla="*/ 0 h 276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0" h="2766">
                        <a:moveTo>
                          <a:pt x="1183" y="0"/>
                        </a:moveTo>
                        <a:cubicBezTo>
                          <a:pt x="31" y="34"/>
                          <a:pt x="0" y="1232"/>
                          <a:pt x="278" y="1706"/>
                        </a:cubicBezTo>
                        <a:cubicBezTo>
                          <a:pt x="888" y="2766"/>
                          <a:pt x="2570" y="2078"/>
                          <a:pt x="2006" y="913"/>
                        </a:cubicBezTo>
                        <a:cubicBezTo>
                          <a:pt x="1480" y="86"/>
                          <a:pt x="309" y="751"/>
                          <a:pt x="735" y="1519"/>
                        </a:cubicBezTo>
                        <a:cubicBezTo>
                          <a:pt x="1085" y="2095"/>
                          <a:pt x="2037" y="1686"/>
                          <a:pt x="1661" y="1060"/>
                        </a:cubicBezTo>
                        <a:cubicBezTo>
                          <a:pt x="1411" y="668"/>
                          <a:pt x="776" y="977"/>
                          <a:pt x="1060" y="1394"/>
                        </a:cubicBezTo>
                        <a:cubicBezTo>
                          <a:pt x="1252" y="1653"/>
                          <a:pt x="1647" y="1455"/>
                          <a:pt x="1489" y="1187"/>
                        </a:cubicBezTo>
                        <a:cubicBezTo>
                          <a:pt x="1389" y="1046"/>
                          <a:pt x="1055" y="1113"/>
                          <a:pt x="1255" y="1355"/>
                        </a:cubicBezTo>
                        <a:cubicBezTo>
                          <a:pt x="1185" y="1378"/>
                          <a:pt x="1221" y="1037"/>
                          <a:pt x="1430" y="1221"/>
                        </a:cubicBezTo>
                        <a:cubicBezTo>
                          <a:pt x="1522" y="1329"/>
                          <a:pt x="1328" y="1570"/>
                          <a:pt x="1144" y="1403"/>
                        </a:cubicBezTo>
                        <a:cubicBezTo>
                          <a:pt x="869" y="1019"/>
                          <a:pt x="1486" y="835"/>
                          <a:pt x="1611" y="1144"/>
                        </a:cubicBezTo>
                        <a:cubicBezTo>
                          <a:pt x="1803" y="1494"/>
                          <a:pt x="1244" y="1970"/>
                          <a:pt x="843" y="1503"/>
                        </a:cubicBezTo>
                        <a:cubicBezTo>
                          <a:pt x="467" y="868"/>
                          <a:pt x="1441" y="259"/>
                          <a:pt x="1876" y="960"/>
                        </a:cubicBezTo>
                        <a:cubicBezTo>
                          <a:pt x="2288" y="1625"/>
                          <a:pt x="1142" y="2588"/>
                          <a:pt x="474" y="1620"/>
                        </a:cubicBezTo>
                        <a:cubicBezTo>
                          <a:pt x="341" y="1336"/>
                          <a:pt x="221" y="417"/>
                          <a:pt x="1158" y="267"/>
                        </a:cubicBezTo>
                        <a:lnTo>
                          <a:pt x="1183" y="0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chemeClr val="accent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49" name="Freeform 92"/>
                  <p:cNvSpPr>
                    <a:spLocks/>
                  </p:cNvSpPr>
                  <p:nvPr userDrawn="1"/>
                </p:nvSpPr>
                <p:spPr bwMode="auto">
                  <a:xfrm>
                    <a:off x="8" y="32"/>
                    <a:ext cx="556" cy="586"/>
                  </a:xfrm>
                  <a:custGeom>
                    <a:avLst/>
                    <a:gdLst>
                      <a:gd name="T0" fmla="*/ 256 w 2570"/>
                      <a:gd name="T1" fmla="*/ 0 h 2766"/>
                      <a:gd name="T2" fmla="*/ 60 w 2570"/>
                      <a:gd name="T3" fmla="*/ 361 h 2766"/>
                      <a:gd name="T4" fmla="*/ 434 w 2570"/>
                      <a:gd name="T5" fmla="*/ 193 h 2766"/>
                      <a:gd name="T6" fmla="*/ 159 w 2570"/>
                      <a:gd name="T7" fmla="*/ 322 h 2766"/>
                      <a:gd name="T8" fmla="*/ 359 w 2570"/>
                      <a:gd name="T9" fmla="*/ 225 h 2766"/>
                      <a:gd name="T10" fmla="*/ 229 w 2570"/>
                      <a:gd name="T11" fmla="*/ 295 h 2766"/>
                      <a:gd name="T12" fmla="*/ 322 w 2570"/>
                      <a:gd name="T13" fmla="*/ 251 h 2766"/>
                      <a:gd name="T14" fmla="*/ 272 w 2570"/>
                      <a:gd name="T15" fmla="*/ 287 h 2766"/>
                      <a:gd name="T16" fmla="*/ 309 w 2570"/>
                      <a:gd name="T17" fmla="*/ 259 h 2766"/>
                      <a:gd name="T18" fmla="*/ 247 w 2570"/>
                      <a:gd name="T19" fmla="*/ 297 h 2766"/>
                      <a:gd name="T20" fmla="*/ 349 w 2570"/>
                      <a:gd name="T21" fmla="*/ 242 h 2766"/>
                      <a:gd name="T22" fmla="*/ 182 w 2570"/>
                      <a:gd name="T23" fmla="*/ 318 h 2766"/>
                      <a:gd name="T24" fmla="*/ 406 w 2570"/>
                      <a:gd name="T25" fmla="*/ 203 h 2766"/>
                      <a:gd name="T26" fmla="*/ 103 w 2570"/>
                      <a:gd name="T27" fmla="*/ 343 h 2766"/>
                      <a:gd name="T28" fmla="*/ 251 w 2570"/>
                      <a:gd name="T29" fmla="*/ 57 h 2766"/>
                      <a:gd name="T30" fmla="*/ 256 w 2570"/>
                      <a:gd name="T31" fmla="*/ 0 h 276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0" h="2766">
                        <a:moveTo>
                          <a:pt x="1183" y="0"/>
                        </a:moveTo>
                        <a:cubicBezTo>
                          <a:pt x="31" y="34"/>
                          <a:pt x="0" y="1232"/>
                          <a:pt x="278" y="1706"/>
                        </a:cubicBezTo>
                        <a:cubicBezTo>
                          <a:pt x="888" y="2766"/>
                          <a:pt x="2570" y="2078"/>
                          <a:pt x="2006" y="913"/>
                        </a:cubicBezTo>
                        <a:cubicBezTo>
                          <a:pt x="1480" y="86"/>
                          <a:pt x="309" y="751"/>
                          <a:pt x="735" y="1519"/>
                        </a:cubicBezTo>
                        <a:cubicBezTo>
                          <a:pt x="1085" y="2095"/>
                          <a:pt x="2037" y="1686"/>
                          <a:pt x="1661" y="1060"/>
                        </a:cubicBezTo>
                        <a:cubicBezTo>
                          <a:pt x="1411" y="668"/>
                          <a:pt x="776" y="977"/>
                          <a:pt x="1060" y="1394"/>
                        </a:cubicBezTo>
                        <a:cubicBezTo>
                          <a:pt x="1252" y="1653"/>
                          <a:pt x="1647" y="1455"/>
                          <a:pt x="1489" y="1187"/>
                        </a:cubicBezTo>
                        <a:cubicBezTo>
                          <a:pt x="1389" y="1046"/>
                          <a:pt x="1055" y="1113"/>
                          <a:pt x="1255" y="1355"/>
                        </a:cubicBezTo>
                        <a:cubicBezTo>
                          <a:pt x="1185" y="1378"/>
                          <a:pt x="1221" y="1037"/>
                          <a:pt x="1430" y="1221"/>
                        </a:cubicBezTo>
                        <a:cubicBezTo>
                          <a:pt x="1522" y="1329"/>
                          <a:pt x="1328" y="1570"/>
                          <a:pt x="1144" y="1403"/>
                        </a:cubicBezTo>
                        <a:cubicBezTo>
                          <a:pt x="869" y="1019"/>
                          <a:pt x="1486" y="835"/>
                          <a:pt x="1611" y="1144"/>
                        </a:cubicBezTo>
                        <a:cubicBezTo>
                          <a:pt x="1803" y="1494"/>
                          <a:pt x="1244" y="1970"/>
                          <a:pt x="843" y="1503"/>
                        </a:cubicBezTo>
                        <a:cubicBezTo>
                          <a:pt x="467" y="868"/>
                          <a:pt x="1441" y="259"/>
                          <a:pt x="1876" y="960"/>
                        </a:cubicBezTo>
                        <a:cubicBezTo>
                          <a:pt x="2288" y="1625"/>
                          <a:pt x="1142" y="2588"/>
                          <a:pt x="474" y="1620"/>
                        </a:cubicBezTo>
                        <a:cubicBezTo>
                          <a:pt x="341" y="1336"/>
                          <a:pt x="221" y="417"/>
                          <a:pt x="1158" y="267"/>
                        </a:cubicBezTo>
                        <a:lnTo>
                          <a:pt x="1183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chemeClr val="accent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45" name="Freeform 93"/>
                <p:cNvSpPr>
                  <a:spLocks/>
                </p:cNvSpPr>
                <p:nvPr userDrawn="1"/>
              </p:nvSpPr>
              <p:spPr bwMode="auto">
                <a:xfrm flipH="1">
                  <a:off x="5176" y="54"/>
                  <a:ext cx="556" cy="586"/>
                </a:xfrm>
                <a:custGeom>
                  <a:avLst/>
                  <a:gdLst>
                    <a:gd name="T0" fmla="*/ 256 w 2570"/>
                    <a:gd name="T1" fmla="*/ 0 h 2766"/>
                    <a:gd name="T2" fmla="*/ 60 w 2570"/>
                    <a:gd name="T3" fmla="*/ 361 h 2766"/>
                    <a:gd name="T4" fmla="*/ 434 w 2570"/>
                    <a:gd name="T5" fmla="*/ 193 h 2766"/>
                    <a:gd name="T6" fmla="*/ 159 w 2570"/>
                    <a:gd name="T7" fmla="*/ 322 h 2766"/>
                    <a:gd name="T8" fmla="*/ 359 w 2570"/>
                    <a:gd name="T9" fmla="*/ 225 h 2766"/>
                    <a:gd name="T10" fmla="*/ 229 w 2570"/>
                    <a:gd name="T11" fmla="*/ 295 h 2766"/>
                    <a:gd name="T12" fmla="*/ 322 w 2570"/>
                    <a:gd name="T13" fmla="*/ 251 h 2766"/>
                    <a:gd name="T14" fmla="*/ 272 w 2570"/>
                    <a:gd name="T15" fmla="*/ 287 h 2766"/>
                    <a:gd name="T16" fmla="*/ 309 w 2570"/>
                    <a:gd name="T17" fmla="*/ 259 h 2766"/>
                    <a:gd name="T18" fmla="*/ 247 w 2570"/>
                    <a:gd name="T19" fmla="*/ 297 h 2766"/>
                    <a:gd name="T20" fmla="*/ 349 w 2570"/>
                    <a:gd name="T21" fmla="*/ 242 h 2766"/>
                    <a:gd name="T22" fmla="*/ 182 w 2570"/>
                    <a:gd name="T23" fmla="*/ 318 h 2766"/>
                    <a:gd name="T24" fmla="*/ 406 w 2570"/>
                    <a:gd name="T25" fmla="*/ 203 h 2766"/>
                    <a:gd name="T26" fmla="*/ 103 w 2570"/>
                    <a:gd name="T27" fmla="*/ 343 h 2766"/>
                    <a:gd name="T28" fmla="*/ 251 w 2570"/>
                    <a:gd name="T29" fmla="*/ 57 h 2766"/>
                    <a:gd name="T30" fmla="*/ 256 w 2570"/>
                    <a:gd name="T31" fmla="*/ 0 h 276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2570" h="2766">
                      <a:moveTo>
                        <a:pt x="1183" y="0"/>
                      </a:moveTo>
                      <a:cubicBezTo>
                        <a:pt x="31" y="34"/>
                        <a:pt x="0" y="1232"/>
                        <a:pt x="278" y="1706"/>
                      </a:cubicBezTo>
                      <a:cubicBezTo>
                        <a:pt x="888" y="2766"/>
                        <a:pt x="2570" y="2078"/>
                        <a:pt x="2006" y="913"/>
                      </a:cubicBezTo>
                      <a:cubicBezTo>
                        <a:pt x="1480" y="86"/>
                        <a:pt x="309" y="751"/>
                        <a:pt x="735" y="1519"/>
                      </a:cubicBezTo>
                      <a:cubicBezTo>
                        <a:pt x="1085" y="2095"/>
                        <a:pt x="2037" y="1686"/>
                        <a:pt x="1661" y="1060"/>
                      </a:cubicBezTo>
                      <a:cubicBezTo>
                        <a:pt x="1411" y="668"/>
                        <a:pt x="776" y="977"/>
                        <a:pt x="1060" y="1394"/>
                      </a:cubicBezTo>
                      <a:cubicBezTo>
                        <a:pt x="1252" y="1653"/>
                        <a:pt x="1647" y="1455"/>
                        <a:pt x="1489" y="1187"/>
                      </a:cubicBezTo>
                      <a:cubicBezTo>
                        <a:pt x="1389" y="1046"/>
                        <a:pt x="1055" y="1113"/>
                        <a:pt x="1255" y="1355"/>
                      </a:cubicBezTo>
                      <a:cubicBezTo>
                        <a:pt x="1185" y="1378"/>
                        <a:pt x="1221" y="1037"/>
                        <a:pt x="1430" y="1221"/>
                      </a:cubicBezTo>
                      <a:cubicBezTo>
                        <a:pt x="1522" y="1329"/>
                        <a:pt x="1328" y="1570"/>
                        <a:pt x="1144" y="1403"/>
                      </a:cubicBezTo>
                      <a:cubicBezTo>
                        <a:pt x="869" y="1019"/>
                        <a:pt x="1486" y="835"/>
                        <a:pt x="1611" y="1144"/>
                      </a:cubicBezTo>
                      <a:cubicBezTo>
                        <a:pt x="1803" y="1494"/>
                        <a:pt x="1244" y="1970"/>
                        <a:pt x="843" y="1503"/>
                      </a:cubicBezTo>
                      <a:cubicBezTo>
                        <a:pt x="467" y="868"/>
                        <a:pt x="1441" y="259"/>
                        <a:pt x="1876" y="960"/>
                      </a:cubicBezTo>
                      <a:cubicBezTo>
                        <a:pt x="2288" y="1625"/>
                        <a:pt x="1142" y="2588"/>
                        <a:pt x="474" y="1620"/>
                      </a:cubicBezTo>
                      <a:cubicBezTo>
                        <a:pt x="341" y="1336"/>
                        <a:pt x="221" y="417"/>
                        <a:pt x="1158" y="267"/>
                      </a:cubicBezTo>
                      <a:lnTo>
                        <a:pt x="1183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" name="Freeform 94"/>
                <p:cNvSpPr>
                  <a:spLocks/>
                </p:cNvSpPr>
                <p:nvPr userDrawn="1"/>
              </p:nvSpPr>
              <p:spPr bwMode="auto">
                <a:xfrm flipH="1">
                  <a:off x="5164" y="32"/>
                  <a:ext cx="556" cy="586"/>
                </a:xfrm>
                <a:custGeom>
                  <a:avLst/>
                  <a:gdLst>
                    <a:gd name="T0" fmla="*/ 256 w 2570"/>
                    <a:gd name="T1" fmla="*/ 0 h 2766"/>
                    <a:gd name="T2" fmla="*/ 60 w 2570"/>
                    <a:gd name="T3" fmla="*/ 361 h 2766"/>
                    <a:gd name="T4" fmla="*/ 434 w 2570"/>
                    <a:gd name="T5" fmla="*/ 193 h 2766"/>
                    <a:gd name="T6" fmla="*/ 159 w 2570"/>
                    <a:gd name="T7" fmla="*/ 322 h 2766"/>
                    <a:gd name="T8" fmla="*/ 359 w 2570"/>
                    <a:gd name="T9" fmla="*/ 225 h 2766"/>
                    <a:gd name="T10" fmla="*/ 229 w 2570"/>
                    <a:gd name="T11" fmla="*/ 295 h 2766"/>
                    <a:gd name="T12" fmla="*/ 322 w 2570"/>
                    <a:gd name="T13" fmla="*/ 251 h 2766"/>
                    <a:gd name="T14" fmla="*/ 272 w 2570"/>
                    <a:gd name="T15" fmla="*/ 287 h 2766"/>
                    <a:gd name="T16" fmla="*/ 309 w 2570"/>
                    <a:gd name="T17" fmla="*/ 259 h 2766"/>
                    <a:gd name="T18" fmla="*/ 247 w 2570"/>
                    <a:gd name="T19" fmla="*/ 297 h 2766"/>
                    <a:gd name="T20" fmla="*/ 349 w 2570"/>
                    <a:gd name="T21" fmla="*/ 242 h 2766"/>
                    <a:gd name="T22" fmla="*/ 182 w 2570"/>
                    <a:gd name="T23" fmla="*/ 318 h 2766"/>
                    <a:gd name="T24" fmla="*/ 406 w 2570"/>
                    <a:gd name="T25" fmla="*/ 203 h 2766"/>
                    <a:gd name="T26" fmla="*/ 103 w 2570"/>
                    <a:gd name="T27" fmla="*/ 343 h 2766"/>
                    <a:gd name="T28" fmla="*/ 251 w 2570"/>
                    <a:gd name="T29" fmla="*/ 57 h 2766"/>
                    <a:gd name="T30" fmla="*/ 256 w 2570"/>
                    <a:gd name="T31" fmla="*/ 0 h 276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2570" h="2766">
                      <a:moveTo>
                        <a:pt x="1183" y="0"/>
                      </a:moveTo>
                      <a:cubicBezTo>
                        <a:pt x="31" y="34"/>
                        <a:pt x="0" y="1232"/>
                        <a:pt x="278" y="1706"/>
                      </a:cubicBezTo>
                      <a:cubicBezTo>
                        <a:pt x="888" y="2766"/>
                        <a:pt x="2570" y="2078"/>
                        <a:pt x="2006" y="913"/>
                      </a:cubicBezTo>
                      <a:cubicBezTo>
                        <a:pt x="1480" y="86"/>
                        <a:pt x="309" y="751"/>
                        <a:pt x="735" y="1519"/>
                      </a:cubicBezTo>
                      <a:cubicBezTo>
                        <a:pt x="1085" y="2095"/>
                        <a:pt x="2037" y="1686"/>
                        <a:pt x="1661" y="1060"/>
                      </a:cubicBezTo>
                      <a:cubicBezTo>
                        <a:pt x="1411" y="668"/>
                        <a:pt x="776" y="977"/>
                        <a:pt x="1060" y="1394"/>
                      </a:cubicBezTo>
                      <a:cubicBezTo>
                        <a:pt x="1252" y="1653"/>
                        <a:pt x="1647" y="1455"/>
                        <a:pt x="1489" y="1187"/>
                      </a:cubicBezTo>
                      <a:cubicBezTo>
                        <a:pt x="1389" y="1046"/>
                        <a:pt x="1055" y="1113"/>
                        <a:pt x="1255" y="1355"/>
                      </a:cubicBezTo>
                      <a:cubicBezTo>
                        <a:pt x="1185" y="1378"/>
                        <a:pt x="1221" y="1037"/>
                        <a:pt x="1430" y="1221"/>
                      </a:cubicBezTo>
                      <a:cubicBezTo>
                        <a:pt x="1522" y="1329"/>
                        <a:pt x="1328" y="1570"/>
                        <a:pt x="1144" y="1403"/>
                      </a:cubicBezTo>
                      <a:cubicBezTo>
                        <a:pt x="869" y="1019"/>
                        <a:pt x="1486" y="835"/>
                        <a:pt x="1611" y="1144"/>
                      </a:cubicBezTo>
                      <a:cubicBezTo>
                        <a:pt x="1803" y="1494"/>
                        <a:pt x="1244" y="1970"/>
                        <a:pt x="843" y="1503"/>
                      </a:cubicBezTo>
                      <a:cubicBezTo>
                        <a:pt x="467" y="868"/>
                        <a:pt x="1441" y="259"/>
                        <a:pt x="1876" y="960"/>
                      </a:cubicBezTo>
                      <a:cubicBezTo>
                        <a:pt x="2288" y="1625"/>
                        <a:pt x="1142" y="2588"/>
                        <a:pt x="474" y="1620"/>
                      </a:cubicBezTo>
                      <a:cubicBezTo>
                        <a:pt x="341" y="1336"/>
                        <a:pt x="221" y="417"/>
                        <a:pt x="1158" y="267"/>
                      </a:cubicBezTo>
                      <a:lnTo>
                        <a:pt x="1183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" name="Rectangle 95"/>
                <p:cNvSpPr>
                  <a:spLocks noChangeArrowheads="1"/>
                </p:cNvSpPr>
                <p:nvPr userDrawn="1"/>
              </p:nvSpPr>
              <p:spPr bwMode="auto">
                <a:xfrm>
                  <a:off x="248" y="32"/>
                  <a:ext cx="5232" cy="5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ctr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algn="ctr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algn="ctr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algn="ctr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algn="ctr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</p:grpSp>
        <p:sp>
          <p:nvSpPr>
            <p:cNvPr id="1033" name="Rectangle 96"/>
            <p:cNvSpPr>
              <a:spLocks noChangeArrowheads="1"/>
            </p:cNvSpPr>
            <p:nvPr userDrawn="1"/>
          </p:nvSpPr>
          <p:spPr bwMode="hidden">
            <a:xfrm>
              <a:off x="480" y="507"/>
              <a:ext cx="4786" cy="19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027" name="Rectangle 9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38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9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336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4915" name="Rectangle 9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400" i="1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4916" name="Rectangle 10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i="1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4917" name="Rectangle 10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i="1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E65E80F-A0EE-43C4-B1BC-96ECDA5240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90000"/>
        <a:buBlip>
          <a:blip r:embed="rId1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90000"/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Chapter 18</a:t>
            </a:r>
            <a:br>
              <a:rPr lang="en-US" altLang="en-US" b="1" dirty="0"/>
            </a:br>
            <a:r>
              <a:rPr lang="en-US" altLang="en-US" b="1" dirty="0"/>
              <a:t>Geology, Society, and the Future: Selected Examples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b="1" dirty="0"/>
              <a:t>Hazardous Waste Disposal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dirty="0"/>
              <a:t>Waste by-products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dirty="0"/>
              <a:t>Uncontrolled sites - CERCLA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dirty="0"/>
              <a:t>Controlled sites - RCRA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dirty="0"/>
              <a:t>responsible management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dirty="0"/>
              <a:t>cradle to grave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dirty="0"/>
              <a:t>generators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dirty="0"/>
              <a:t>transporters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dirty="0"/>
              <a:t>storage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dirty="0"/>
              <a:t>treatment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dirty="0"/>
              <a:t>disposal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Site Selection and Evaluation</a:t>
            </a:r>
            <a:br>
              <a:rPr lang="en-US" altLang="en-US" b="1" dirty="0"/>
            </a:br>
            <a:r>
              <a:rPr lang="en-US" altLang="en-US" b="1" dirty="0"/>
              <a:t>Methods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 dirty="0"/>
              <a:t>Cost benefits analysis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dirty="0"/>
              <a:t>Physiographic determinism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dirty="0"/>
              <a:t>use map overlays (to show +’s and -’s)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dirty="0"/>
              <a:t>choose best site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dirty="0"/>
              <a:t>use physical, social, aesthetic, </a:t>
            </a:r>
            <a:r>
              <a:rPr lang="en-US" altLang="en-US" sz="2400" b="1" dirty="0" err="1"/>
              <a:t>etc</a:t>
            </a:r>
            <a:endParaRPr lang="en-US" altLang="en-US" sz="2400" b="1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b="1" dirty="0"/>
              <a:t>Environmental geology mapping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dirty="0"/>
              <a:t>interpretive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dirty="0"/>
              <a:t>may focus on anticipated uses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dirty="0"/>
              <a:t>content based on user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dirty="0"/>
              <a:t>GIS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Site Selection and Evaluation</a:t>
            </a:r>
            <a:br>
              <a:rPr lang="en-US" altLang="en-US" b="1" dirty="0"/>
            </a:br>
            <a:r>
              <a:rPr lang="en-US" altLang="en-US" b="1" dirty="0"/>
              <a:t>Considerations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b="1" dirty="0"/>
              <a:t>Landscape aesthetics - scenic resources</a:t>
            </a:r>
          </a:p>
          <a:p>
            <a:pPr lvl="1" eaLnBrk="1" hangingPunct="1"/>
            <a:r>
              <a:rPr lang="en-US" altLang="en-US" b="1" dirty="0"/>
              <a:t>hard to evaluate - subjective</a:t>
            </a:r>
          </a:p>
          <a:p>
            <a:pPr lvl="1" eaLnBrk="1" hangingPunct="1"/>
            <a:r>
              <a:rPr lang="en-US" altLang="en-US" b="1" dirty="0"/>
              <a:t>uniqueness - overall scenic</a:t>
            </a:r>
          </a:p>
          <a:p>
            <a:pPr eaLnBrk="1" hangingPunct="1"/>
            <a:r>
              <a:rPr lang="en-US" altLang="en-US" b="1" dirty="0"/>
              <a:t>Sequential land use</a:t>
            </a:r>
          </a:p>
          <a:p>
            <a:pPr eaLnBrk="1" hangingPunct="1"/>
            <a:r>
              <a:rPr lang="en-US" altLang="en-US" b="1" dirty="0"/>
              <a:t>Multiple land use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Environmental Impact Statement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 dirty="0"/>
              <a:t>EIS summary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dirty="0"/>
              <a:t>purpose and need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dirty="0"/>
              <a:t>rigorous comparison of alternatives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dirty="0"/>
              <a:t>description of environment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dirty="0"/>
              <a:t>discussion of consequences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dirty="0"/>
              <a:t>Identification of issues and alternatives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dirty="0"/>
              <a:t>Record of decision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dirty="0"/>
              <a:t>alternatives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dirty="0"/>
              <a:t>which are preferred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dirty="0"/>
              <a:t>rationale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dirty="0"/>
              <a:t>avoidance and/or mitigation required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Environmental Influences on Health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beneficial vs harmful</a:t>
            </a:r>
          </a:p>
          <a:p>
            <a:pPr eaLnBrk="1" hangingPunct="1"/>
            <a:r>
              <a:rPr lang="en-US" altLang="en-US" b="1" dirty="0"/>
              <a:t>dose : response</a:t>
            </a:r>
          </a:p>
          <a:p>
            <a:pPr lvl="1" eaLnBrk="1" hangingPunct="1"/>
            <a:r>
              <a:rPr lang="en-US" altLang="en-US" b="1" dirty="0"/>
              <a:t>too much, too little, just right</a:t>
            </a:r>
          </a:p>
          <a:p>
            <a:pPr lvl="1" eaLnBrk="1" hangingPunct="1"/>
            <a:r>
              <a:rPr lang="en-US" altLang="en-US" b="1" dirty="0"/>
              <a:t>acute vs chronic response</a:t>
            </a:r>
          </a:p>
          <a:p>
            <a:pPr eaLnBrk="1" hangingPunct="1"/>
            <a:r>
              <a:rPr lang="en-US" altLang="en-US" b="1" dirty="0"/>
              <a:t>exposure</a:t>
            </a:r>
          </a:p>
          <a:p>
            <a:pPr lvl="2" eaLnBrk="1" hangingPunct="1"/>
            <a:r>
              <a:rPr lang="en-US" altLang="en-US" b="1" dirty="0"/>
              <a:t>natural vs resulting from human activity</a:t>
            </a:r>
          </a:p>
          <a:p>
            <a:pPr lvl="2" eaLnBrk="1" hangingPunct="1"/>
            <a:r>
              <a:rPr lang="en-US" altLang="en-US" b="1" dirty="0"/>
              <a:t>ingestion (food, water), inhalation, skin contact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1BD0D-DA71-6341-AC07-E0278319A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Hazardous Material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6AF046-20A7-5349-A76F-A8275F38B3F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dangerous to humans &amp;/or the environment</a:t>
                </a:r>
              </a:p>
              <a:p>
                <a:r>
                  <a:rPr lang="en-US" dirty="0"/>
                  <a:t>legal definition</a:t>
                </a:r>
              </a:p>
              <a:p>
                <a:pPr lvl="1"/>
                <a:r>
                  <a:rPr lang="en-US" dirty="0"/>
                  <a:t>ignitable: flash point below 140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˚</m:t>
                    </m:r>
                  </m:oMath>
                </a14:m>
                <a:r>
                  <a:rPr lang="en-US" dirty="0"/>
                  <a:t>F (60</a:t>
                </a:r>
                <a14:m>
                  <m:oMath xmlns:m="http://schemas.openxmlformats.org/officeDocument/2006/math">
                    <m:r>
                      <a:rPr lang="en-US" sz="2800" b="0" i="1" kern="120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rPr>
                      <m:t>˚</m:t>
                    </m:r>
                  </m:oMath>
                </a14:m>
                <a:r>
                  <a:rPr lang="en-US" dirty="0"/>
                  <a:t>C)</a:t>
                </a:r>
              </a:p>
              <a:p>
                <a:pPr lvl="1"/>
                <a:r>
                  <a:rPr lang="en-US" dirty="0"/>
                  <a:t>corrosive (pH &lt;2 or &gt;12.5)</a:t>
                </a:r>
              </a:p>
              <a:p>
                <a:pPr lvl="1"/>
                <a:r>
                  <a:rPr lang="en-US" dirty="0"/>
                  <a:t>reactive/explosive</a:t>
                </a:r>
              </a:p>
              <a:p>
                <a:pPr lvl="1"/>
                <a:r>
                  <a:rPr lang="en-US" dirty="0"/>
                  <a:t>toxic</a:t>
                </a:r>
              </a:p>
              <a:p>
                <a:pPr lvl="1"/>
                <a:r>
                  <a:rPr lang="en-US" dirty="0"/>
                  <a:t>exclusions</a:t>
                </a:r>
              </a:p>
              <a:p>
                <a:pPr lvl="2"/>
                <a:r>
                  <a:rPr lang="en-US" dirty="0"/>
                  <a:t>include: domestic, radioactive, petroleum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6AF046-20A7-5349-A76F-A8275F38B3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2154" b="-4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8193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838200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b="1" dirty="0"/>
              <a:t>Concepts of Waste Management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dilute and disperse</a:t>
            </a:r>
          </a:p>
          <a:p>
            <a:pPr eaLnBrk="1" hangingPunct="1"/>
            <a:r>
              <a:rPr lang="en-US" altLang="en-US" b="1"/>
              <a:t>concentrate and contain</a:t>
            </a:r>
          </a:p>
          <a:p>
            <a:pPr eaLnBrk="1" hangingPunct="1"/>
            <a:r>
              <a:rPr lang="en-US" altLang="en-US" b="1"/>
              <a:t>integrated waste management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b="1" dirty="0"/>
              <a:t>Integrated Waste Management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 dirty="0"/>
              <a:t>Resource recovery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dirty="0"/>
              <a:t>goal: zero waste production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dirty="0"/>
              <a:t>recycle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dirty="0"/>
              <a:t>reuse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dirty="0"/>
              <a:t>Reduce - pay as you throw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dirty="0"/>
              <a:t>Move waste around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dirty="0"/>
              <a:t>Sequential land use (subsequent uses must be limited)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dirty="0"/>
              <a:t>Front end controls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dirty="0"/>
              <a:t>more efficient processes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dirty="0"/>
              <a:t>less packaging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Disposal Methods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Sewer – transfers to treatment facility</a:t>
            </a:r>
          </a:p>
          <a:p>
            <a:pPr eaLnBrk="1" hangingPunct="1"/>
            <a:r>
              <a:rPr lang="en-US" altLang="en-US" b="1" dirty="0"/>
              <a:t>Incineration – produces ash and air waste</a:t>
            </a:r>
          </a:p>
          <a:p>
            <a:pPr eaLnBrk="1" hangingPunct="1"/>
            <a:r>
              <a:rPr lang="en-US" altLang="en-US" b="1" dirty="0"/>
              <a:t>Composting – recycles organic waste</a:t>
            </a:r>
          </a:p>
          <a:p>
            <a:pPr eaLnBrk="1" hangingPunct="1"/>
            <a:r>
              <a:rPr lang="en-US" altLang="en-US" b="1" dirty="0"/>
              <a:t>Landfill – engineered storage site</a:t>
            </a:r>
          </a:p>
          <a:p>
            <a:pPr eaLnBrk="1" hangingPunct="1"/>
            <a:endParaRPr lang="en-US" altLang="en-US" b="1" dirty="0"/>
          </a:p>
          <a:p>
            <a:pPr eaLnBrk="1" hangingPunct="1"/>
            <a:r>
              <a:rPr lang="en-US" altLang="en-US" b="1" dirty="0"/>
              <a:t>On-site vs Off-site</a:t>
            </a:r>
          </a:p>
          <a:p>
            <a:pPr eaLnBrk="1" hangingPunct="1"/>
            <a:endParaRPr lang="en-US" alt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5" descr="wast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9144000" cy="559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Landfills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b="1" dirty="0"/>
              <a:t>Considerations</a:t>
            </a:r>
          </a:p>
          <a:p>
            <a:pPr lvl="1" eaLnBrk="1" hangingPunct="1"/>
            <a:r>
              <a:rPr lang="en-US" altLang="en-US" sz="2400" b="1" dirty="0"/>
              <a:t>leachate</a:t>
            </a:r>
          </a:p>
          <a:p>
            <a:pPr lvl="1" eaLnBrk="1" hangingPunct="1"/>
            <a:r>
              <a:rPr lang="en-US" altLang="en-US" sz="2400" b="1" dirty="0"/>
              <a:t>methane</a:t>
            </a:r>
          </a:p>
          <a:p>
            <a:pPr lvl="1" eaLnBrk="1" hangingPunct="1"/>
            <a:r>
              <a:rPr lang="en-US" altLang="en-US" sz="2400" b="1" dirty="0"/>
              <a:t>rodents &amp; pests</a:t>
            </a:r>
          </a:p>
          <a:p>
            <a:pPr lvl="1" eaLnBrk="1" hangingPunct="1"/>
            <a:r>
              <a:rPr lang="en-US" altLang="en-US" sz="2400" b="1" dirty="0"/>
              <a:t>active face - blowing trash</a:t>
            </a:r>
          </a:p>
          <a:p>
            <a:pPr eaLnBrk="1" hangingPunct="1"/>
            <a:r>
              <a:rPr lang="en-US" altLang="en-US" sz="2800" b="1" dirty="0"/>
              <a:t>Site selection</a:t>
            </a:r>
          </a:p>
          <a:p>
            <a:pPr lvl="1" eaLnBrk="1" hangingPunct="1"/>
            <a:r>
              <a:rPr lang="en-US" altLang="en-US" sz="2400" b="1" dirty="0"/>
              <a:t>local approval</a:t>
            </a:r>
          </a:p>
          <a:p>
            <a:pPr lvl="1" eaLnBrk="1" hangingPunct="1"/>
            <a:r>
              <a:rPr lang="en-US" altLang="en-US" sz="2400" b="1" dirty="0"/>
              <a:t>IL PCB - legal requirements</a:t>
            </a:r>
          </a:p>
          <a:p>
            <a:pPr lvl="1" eaLnBrk="1" hangingPunct="1"/>
            <a:r>
              <a:rPr lang="en-US" altLang="en-US" sz="2400" b="1" dirty="0"/>
              <a:t>IL EPA - engineering requirements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Landfills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dirty="0"/>
              <a:t>Site design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dirty="0"/>
              <a:t>geology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dirty="0"/>
              <a:t>liners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dirty="0"/>
              <a:t>leachate collection and treatment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dirty="0"/>
              <a:t>waste types accepted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dirty="0"/>
              <a:t>monitoring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b="1" dirty="0"/>
              <a:t>landfill conditions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b="1" dirty="0"/>
              <a:t>migration routes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dirty="0"/>
              <a:t>cells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dirty="0"/>
              <a:t>subsequent monitoring and design</a:t>
            </a:r>
          </a:p>
        </p:txBody>
      </p:sp>
      <p:pic>
        <p:nvPicPr>
          <p:cNvPr id="3" name="Picture 2" descr="A cut-away drawing of a landfill">
            <a:extLst>
              <a:ext uri="{FF2B5EF4-FFF2-40B4-BE49-F238E27FC236}">
                <a16:creationId xmlns:a16="http://schemas.microsoft.com/office/drawing/2014/main" id="{30F9A6AB-7F89-B940-83C8-577EFF5D00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3588"/>
            <a:ext cx="9144000" cy="59044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omanesque">
  <a:themeElements>
    <a:clrScheme name="Romanesque 1">
      <a:dk1>
        <a:srgbClr val="6E6958"/>
      </a:dk1>
      <a:lt1>
        <a:srgbClr val="EAEAEA"/>
      </a:lt1>
      <a:dk2>
        <a:srgbClr val="88826C"/>
      </a:dk2>
      <a:lt2>
        <a:srgbClr val="EDD39F"/>
      </a:lt2>
      <a:accent1>
        <a:srgbClr val="C9C6BB"/>
      </a:accent1>
      <a:accent2>
        <a:srgbClr val="ADA897"/>
      </a:accent2>
      <a:accent3>
        <a:srgbClr val="C3C1BA"/>
      </a:accent3>
      <a:accent4>
        <a:srgbClr val="C8C8C8"/>
      </a:accent4>
      <a:accent5>
        <a:srgbClr val="E1DFDA"/>
      </a:accent5>
      <a:accent6>
        <a:srgbClr val="9C9888"/>
      </a:accent6>
      <a:hlink>
        <a:srgbClr val="DEB54E"/>
      </a:hlink>
      <a:folHlink>
        <a:srgbClr val="A78B3D"/>
      </a:folHlink>
    </a:clrScheme>
    <a:fontScheme name="Romanesqu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Romanesque 1">
        <a:dk1>
          <a:srgbClr val="6E6958"/>
        </a:dk1>
        <a:lt1>
          <a:srgbClr val="EAEAEA"/>
        </a:lt1>
        <a:dk2>
          <a:srgbClr val="88826C"/>
        </a:dk2>
        <a:lt2>
          <a:srgbClr val="EDD39F"/>
        </a:lt2>
        <a:accent1>
          <a:srgbClr val="C9C6BB"/>
        </a:accent1>
        <a:accent2>
          <a:srgbClr val="ADA897"/>
        </a:accent2>
        <a:accent3>
          <a:srgbClr val="C3C1BA"/>
        </a:accent3>
        <a:accent4>
          <a:srgbClr val="C8C8C8"/>
        </a:accent4>
        <a:accent5>
          <a:srgbClr val="E1DFDA"/>
        </a:accent5>
        <a:accent6>
          <a:srgbClr val="9C9888"/>
        </a:accent6>
        <a:hlink>
          <a:srgbClr val="DEB54E"/>
        </a:hlink>
        <a:folHlink>
          <a:srgbClr val="A78B3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manesque 2">
        <a:dk1>
          <a:srgbClr val="523D24"/>
        </a:dk1>
        <a:lt1>
          <a:srgbClr val="FFFFFF"/>
        </a:lt1>
        <a:dk2>
          <a:srgbClr val="5C3324"/>
        </a:dk2>
        <a:lt2>
          <a:srgbClr val="948F60"/>
        </a:lt2>
        <a:accent1>
          <a:srgbClr val="D0CEB8"/>
        </a:accent1>
        <a:accent2>
          <a:srgbClr val="C1BFA1"/>
        </a:accent2>
        <a:accent3>
          <a:srgbClr val="FFFFFF"/>
        </a:accent3>
        <a:accent4>
          <a:srgbClr val="45331D"/>
        </a:accent4>
        <a:accent5>
          <a:srgbClr val="E4E3D8"/>
        </a:accent5>
        <a:accent6>
          <a:srgbClr val="AFAD91"/>
        </a:accent6>
        <a:hlink>
          <a:srgbClr val="E0C036"/>
        </a:hlink>
        <a:folHlink>
          <a:srgbClr val="D1C1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manesque 3">
        <a:dk1>
          <a:srgbClr val="333333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DDDDDD"/>
        </a:accent2>
        <a:accent3>
          <a:srgbClr val="FFFFFF"/>
        </a:accent3>
        <a:accent4>
          <a:srgbClr val="2A2A2A"/>
        </a:accent4>
        <a:accent5>
          <a:srgbClr val="F3F3F3"/>
        </a:accent5>
        <a:accent6>
          <a:srgbClr val="C8C8C8"/>
        </a:accent6>
        <a:hlink>
          <a:srgbClr val="969696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manesque 4">
        <a:dk1>
          <a:srgbClr val="4C4F60"/>
        </a:dk1>
        <a:lt1>
          <a:srgbClr val="EAEAEA"/>
        </a:lt1>
        <a:dk2>
          <a:srgbClr val="6C7188"/>
        </a:dk2>
        <a:lt2>
          <a:srgbClr val="EBCD5D"/>
        </a:lt2>
        <a:accent1>
          <a:srgbClr val="CECFD8"/>
        </a:accent1>
        <a:accent2>
          <a:srgbClr val="A8ABBA"/>
        </a:accent2>
        <a:accent3>
          <a:srgbClr val="BABBC3"/>
        </a:accent3>
        <a:accent4>
          <a:srgbClr val="C8C8C8"/>
        </a:accent4>
        <a:accent5>
          <a:srgbClr val="E3E4E9"/>
        </a:accent5>
        <a:accent6>
          <a:srgbClr val="989BA8"/>
        </a:accent6>
        <a:hlink>
          <a:srgbClr val="E8B550"/>
        </a:hlink>
        <a:folHlink>
          <a:srgbClr val="B79E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manesque 5">
        <a:dk1>
          <a:srgbClr val="65515B"/>
        </a:dk1>
        <a:lt1>
          <a:srgbClr val="EAEAEA"/>
        </a:lt1>
        <a:dk2>
          <a:srgbClr val="886C7B"/>
        </a:dk2>
        <a:lt2>
          <a:srgbClr val="E9D95F"/>
        </a:lt2>
        <a:accent1>
          <a:srgbClr val="CECFD8"/>
        </a:accent1>
        <a:accent2>
          <a:srgbClr val="AB95A1"/>
        </a:accent2>
        <a:accent3>
          <a:srgbClr val="C3BABF"/>
        </a:accent3>
        <a:accent4>
          <a:srgbClr val="C8C8C8"/>
        </a:accent4>
        <a:accent5>
          <a:srgbClr val="E3E4E9"/>
        </a:accent5>
        <a:accent6>
          <a:srgbClr val="9B8791"/>
        </a:accent6>
        <a:hlink>
          <a:srgbClr val="E8C050"/>
        </a:hlink>
        <a:folHlink>
          <a:srgbClr val="B79E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manesque 6">
        <a:dk1>
          <a:srgbClr val="333333"/>
        </a:dk1>
        <a:lt1>
          <a:srgbClr val="EAEAEA"/>
        </a:lt1>
        <a:dk2>
          <a:srgbClr val="000000"/>
        </a:dk2>
        <a:lt2>
          <a:srgbClr val="E1D8AB"/>
        </a:lt2>
        <a:accent1>
          <a:srgbClr val="808080"/>
        </a:accent1>
        <a:accent2>
          <a:srgbClr val="5F5F5F"/>
        </a:accent2>
        <a:accent3>
          <a:srgbClr val="AAAAAA"/>
        </a:accent3>
        <a:accent4>
          <a:srgbClr val="C8C8C8"/>
        </a:accent4>
        <a:accent5>
          <a:srgbClr val="C0C0C0"/>
        </a:accent5>
        <a:accent6>
          <a:srgbClr val="555555"/>
        </a:accent6>
        <a:hlink>
          <a:srgbClr val="D95045"/>
        </a:hlink>
        <a:folHlink>
          <a:srgbClr val="DCA23A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Designs\Romanesque.pot</Template>
  <TotalTime>963</TotalTime>
  <Words>369</Words>
  <Application>Microsoft Macintosh PowerPoint</Application>
  <PresentationFormat>On-screen Show (4:3)</PresentationFormat>
  <Paragraphs>111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Cambria Math</vt:lpstr>
      <vt:lpstr>Times New Roman</vt:lpstr>
      <vt:lpstr>Romanesque</vt:lpstr>
      <vt:lpstr>Chapter 18 Geology, Society, and the Future: Selected Examples</vt:lpstr>
      <vt:lpstr>Environmental Influences on Health</vt:lpstr>
      <vt:lpstr>Hazardous Material</vt:lpstr>
      <vt:lpstr>Concepts of Waste Management</vt:lpstr>
      <vt:lpstr>Integrated Waste Management</vt:lpstr>
      <vt:lpstr>Disposal Methods</vt:lpstr>
      <vt:lpstr>PowerPoint Presentation</vt:lpstr>
      <vt:lpstr>Landfills</vt:lpstr>
      <vt:lpstr>Landfills</vt:lpstr>
      <vt:lpstr>Hazardous Waste Disposal</vt:lpstr>
      <vt:lpstr>Site Selection and Evaluation Methods</vt:lpstr>
      <vt:lpstr>Site Selection and Evaluation Considerations</vt:lpstr>
      <vt:lpstr>Environmental Impact Statement</vt:lpstr>
    </vt:vector>
  </TitlesOfParts>
  <Company>IVCC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16: Global Climate Change</dc:title>
  <dc:creator>Mike Phillips</dc:creator>
  <cp:lastModifiedBy>Michael Phillips</cp:lastModifiedBy>
  <cp:revision>21</cp:revision>
  <dcterms:created xsi:type="dcterms:W3CDTF">2002-06-06T19:23:30Z</dcterms:created>
  <dcterms:modified xsi:type="dcterms:W3CDTF">2020-11-07T21:12:42Z</dcterms:modified>
</cp:coreProperties>
</file>