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1.xml" ContentType="application/vnd.openxmlformats-officedocument.presentationml.tags+xml"/>
  <Override PartName="/ppt/notesSlides/notesSlide13.xml" ContentType="application/vnd.openxmlformats-officedocument.presentationml.notesSlide+xml"/>
  <Override PartName="/ppt/tags/tag12.xml" ContentType="application/vnd.openxmlformats-officedocument.presentationml.tags+xml"/>
  <Override PartName="/ppt/notesSlides/notesSlide14.xml" ContentType="application/vnd.openxmlformats-officedocument.presentationml.notesSlide+xml"/>
  <Override PartName="/ppt/tags/tag13.xml" ContentType="application/vnd.openxmlformats-officedocument.presentationml.tag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7"/>
  </p:notesMasterIdLst>
  <p:sldIdLst>
    <p:sldId id="305" r:id="rId2"/>
    <p:sldId id="343" r:id="rId3"/>
    <p:sldId id="264" r:id="rId4"/>
    <p:sldId id="298" r:id="rId5"/>
    <p:sldId id="297" r:id="rId6"/>
    <p:sldId id="265" r:id="rId7"/>
    <p:sldId id="299" r:id="rId8"/>
    <p:sldId id="300" r:id="rId9"/>
    <p:sldId id="356" r:id="rId10"/>
    <p:sldId id="303" r:id="rId11"/>
    <p:sldId id="357" r:id="rId12"/>
    <p:sldId id="358" r:id="rId13"/>
    <p:sldId id="266" r:id="rId14"/>
    <p:sldId id="267" r:id="rId15"/>
    <p:sldId id="268" r:id="rId16"/>
  </p:sldIdLst>
  <p:sldSz cx="9144000" cy="6858000" type="screen4x3"/>
  <p:notesSz cx="6858000" cy="9144000"/>
  <p:custDataLst>
    <p:tags r:id="rId1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6464" autoAdjust="0"/>
    <p:restoredTop sz="86420" autoAdjust="0"/>
  </p:normalViewPr>
  <p:slideViewPr>
    <p:cSldViewPr>
      <p:cViewPr varScale="1">
        <p:scale>
          <a:sx n="61" d="100"/>
          <a:sy n="61" d="100"/>
        </p:scale>
        <p:origin x="208" y="928"/>
      </p:cViewPr>
      <p:guideLst>
        <p:guide orient="horz" pos="2160"/>
        <p:guide pos="2880"/>
      </p:guideLst>
    </p:cSldViewPr>
  </p:slideViewPr>
  <p:outlineViewPr>
    <p:cViewPr>
      <p:scale>
        <a:sx n="35" d="100"/>
        <a:sy n="35" d="100"/>
      </p:scale>
      <p:origin x="0" y="-108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0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-9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-9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7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7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-9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7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5976CF1-C0E1-4724-A4E0-3B101D0C4E5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96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96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96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96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9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0232AF1E-3E60-4B0B-A59E-1893328D4E93}" type="slidenum">
              <a:rPr lang="en-US" altLang="en-US" sz="1200"/>
              <a:pPr eaLnBrk="1" hangingPunct="1"/>
              <a:t>1</a:t>
            </a:fld>
            <a:endParaRPr lang="en-US" altLang="en-US" sz="120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9A226E34-9D8F-4071-8587-3C9F8EBCDA02}" type="slidenum">
              <a:rPr lang="en-US" altLang="en-US" sz="1200"/>
              <a:pPr eaLnBrk="1" hangingPunct="1"/>
              <a:t>10</a:t>
            </a:fld>
            <a:endParaRPr lang="en-US" altLang="en-US" sz="120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DDFD4F63-19AB-46B0-B172-A770CF5F2AF8}" type="slidenum">
              <a:rPr lang="en-US" altLang="en-US" sz="1200"/>
              <a:pPr eaLnBrk="1" hangingPunct="1"/>
              <a:t>11</a:t>
            </a:fld>
            <a:endParaRPr lang="en-US" altLang="en-US" sz="120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D375F8D9-6EAF-4E3D-A409-686B3F342485}" type="slidenum">
              <a:rPr lang="en-US" altLang="en-US" sz="1200"/>
              <a:pPr eaLnBrk="1" hangingPunct="1"/>
              <a:t>12</a:t>
            </a:fld>
            <a:endParaRPr lang="en-US" altLang="en-US" sz="120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09AD6894-3AB3-49A9-8EAF-15BE8A5C7CCA}" type="slidenum">
              <a:rPr lang="en-US" altLang="en-US" sz="1200"/>
              <a:pPr eaLnBrk="1" hangingPunct="1"/>
              <a:t>13</a:t>
            </a:fld>
            <a:endParaRPr lang="en-US" altLang="en-US" sz="120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30A03CC2-5AFF-4B61-9F47-E634C0A9C4EE}" type="slidenum">
              <a:rPr lang="en-US" altLang="en-US" sz="1200"/>
              <a:pPr eaLnBrk="1" hangingPunct="1"/>
              <a:t>14</a:t>
            </a:fld>
            <a:endParaRPr lang="en-US" altLang="en-US" sz="120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73EA4F2F-7D40-4DA8-A9AF-53E4384AB962}" type="slidenum">
              <a:rPr lang="en-US" altLang="en-US" sz="1200"/>
              <a:pPr eaLnBrk="1" hangingPunct="1"/>
              <a:t>15</a:t>
            </a:fld>
            <a:endParaRPr lang="en-US" altLang="en-US" sz="12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DC1ACB78-C375-4177-BB65-63715FB962D3}" type="slidenum">
              <a:rPr lang="en-US" altLang="en-US" sz="1200"/>
              <a:pPr eaLnBrk="1" hangingPunct="1"/>
              <a:t>2</a:t>
            </a:fld>
            <a:endParaRPr lang="en-US" altLang="en-US" sz="120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2FD370E-70A0-4C96-82D9-D575820BCA33}" type="slidenum">
              <a:rPr lang="en-US" altLang="en-US" sz="1200"/>
              <a:pPr eaLnBrk="1" hangingPunct="1"/>
              <a:t>3</a:t>
            </a:fld>
            <a:endParaRPr lang="en-US" altLang="en-US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3B87C420-C38D-4C77-9B5E-CFD5195BF183}" type="slidenum">
              <a:rPr lang="en-US" altLang="en-US" sz="1200"/>
              <a:pPr eaLnBrk="1" hangingPunct="1"/>
              <a:t>4</a:t>
            </a:fld>
            <a:endParaRPr lang="en-US" altLang="en-US" sz="120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C73E061C-A705-4A0D-9183-2DF20D14C737}" type="slidenum">
              <a:rPr lang="en-US" altLang="en-US" sz="1200"/>
              <a:pPr eaLnBrk="1" hangingPunct="1"/>
              <a:t>5</a:t>
            </a:fld>
            <a:endParaRPr lang="en-US" altLang="en-US" sz="120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D12991CD-5707-4BF1-B166-802384E49E84}" type="slidenum">
              <a:rPr lang="en-US" altLang="en-US" sz="1200"/>
              <a:pPr eaLnBrk="1" hangingPunct="1"/>
              <a:t>6</a:t>
            </a:fld>
            <a:endParaRPr lang="en-US" altLang="en-US" sz="120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5D9DE3D5-45CE-4AD0-BDB7-946818B463D8}" type="slidenum">
              <a:rPr lang="en-US" altLang="en-US" sz="1200"/>
              <a:pPr eaLnBrk="1" hangingPunct="1"/>
              <a:t>7</a:t>
            </a:fld>
            <a:endParaRPr lang="en-US" altLang="en-US" sz="120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106993A-D144-45EB-9F7C-B51ABBC76A37}" type="slidenum">
              <a:rPr lang="en-US" altLang="en-US" sz="1200"/>
              <a:pPr eaLnBrk="1" hangingPunct="1"/>
              <a:t>8</a:t>
            </a:fld>
            <a:endParaRPr lang="en-US" altLang="en-US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9229DE1C-4488-42E8-803B-1EBD9B5401DC}" type="slidenum">
              <a:rPr lang="en-US" altLang="en-US" sz="1200"/>
              <a:pPr eaLnBrk="1" hangingPunct="1"/>
              <a:t>9</a:t>
            </a:fld>
            <a:endParaRPr lang="en-US" altLang="en-US" sz="120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07950"/>
            <a:ext cx="9101138" cy="6750050"/>
            <a:chOff x="0" y="68"/>
            <a:chExt cx="5733" cy="4252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68"/>
              <a:ext cx="6556" cy="4088"/>
              <a:chOff x="0" y="68"/>
              <a:chExt cx="6556" cy="4088"/>
            </a:xfrm>
          </p:grpSpPr>
          <p:grpSp>
            <p:nvGrpSpPr>
              <p:cNvPr id="37" name="Group 4"/>
              <p:cNvGrpSpPr>
                <a:grpSpLocks/>
              </p:cNvGrpSpPr>
              <p:nvPr userDrawn="1"/>
            </p:nvGrpSpPr>
            <p:grpSpPr bwMode="auto">
              <a:xfrm>
                <a:off x="0" y="144"/>
                <a:ext cx="6556" cy="4012"/>
                <a:chOff x="0" y="144"/>
                <a:chExt cx="6556" cy="4012"/>
              </a:xfrm>
            </p:grpSpPr>
            <p:sp>
              <p:nvSpPr>
                <p:cNvPr id="50" name="Line 5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395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" name="Line 6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896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" name="Line 7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141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" name="Line 8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1918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" name="Line 9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2438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" name="Line 10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2939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" name="Line 11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3460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" name="Line 12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3961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58" name="Group 13"/>
                <p:cNvGrpSpPr>
                  <a:grpSpLocks/>
                </p:cNvGrpSpPr>
                <p:nvPr userDrawn="1"/>
              </p:nvGrpSpPr>
              <p:grpSpPr bwMode="auto">
                <a:xfrm>
                  <a:off x="483" y="144"/>
                  <a:ext cx="1801" cy="4012"/>
                  <a:chOff x="483" y="144"/>
                  <a:chExt cx="1801" cy="4012"/>
                </a:xfrm>
              </p:grpSpPr>
              <p:grpSp>
                <p:nvGrpSpPr>
                  <p:cNvPr id="207" name="Group 14"/>
                  <p:cNvGrpSpPr>
                    <a:grpSpLocks/>
                  </p:cNvGrpSpPr>
                  <p:nvPr userDrawn="1"/>
                </p:nvGrpSpPr>
                <p:grpSpPr bwMode="auto">
                  <a:xfrm>
                    <a:off x="483" y="144"/>
                    <a:ext cx="975" cy="947"/>
                    <a:chOff x="483" y="144"/>
                    <a:chExt cx="975" cy="947"/>
                  </a:xfrm>
                </p:grpSpPr>
                <p:sp>
                  <p:nvSpPr>
                    <p:cNvPr id="235" name="Line 1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83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6" name="Line 1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984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7" name="Line 1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984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8" name="Line 1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83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9" name="Line 1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34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0" name="Line 2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263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1" name="Line 2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263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2" name="Line 2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34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08" name="Group 23"/>
                  <p:cNvGrpSpPr>
                    <a:grpSpLocks/>
                  </p:cNvGrpSpPr>
                  <p:nvPr/>
                </p:nvGrpSpPr>
                <p:grpSpPr bwMode="auto">
                  <a:xfrm>
                    <a:off x="604" y="1166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227" name="Line 2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8" name="Line 2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9" name="Line 2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0" name="Line 2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1" name="Line 2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2" name="Line 2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3" name="Line 3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4" name="Line 3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09" name="Group 32"/>
                  <p:cNvGrpSpPr>
                    <a:grpSpLocks/>
                  </p:cNvGrpSpPr>
                  <p:nvPr/>
                </p:nvGrpSpPr>
                <p:grpSpPr bwMode="auto">
                  <a:xfrm>
                    <a:off x="604" y="2187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219" name="Line 3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0" name="Line 3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1" name="Line 3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2" name="Line 3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3" name="Line 3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4" name="Line 3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5" name="Line 3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6" name="Line 4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10" name="Group 41"/>
                  <p:cNvGrpSpPr>
                    <a:grpSpLocks/>
                  </p:cNvGrpSpPr>
                  <p:nvPr/>
                </p:nvGrpSpPr>
                <p:grpSpPr bwMode="auto">
                  <a:xfrm>
                    <a:off x="604" y="3209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211" name="Line 4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2" name="Line 4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3" name="Line 4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4" name="Line 4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5" name="Line 4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" name="Line 4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7" name="Line 4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8" name="Line 4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59" name="Group 50"/>
                <p:cNvGrpSpPr>
                  <a:grpSpLocks/>
                </p:cNvGrpSpPr>
                <p:nvPr userDrawn="1"/>
              </p:nvGrpSpPr>
              <p:grpSpPr bwMode="auto">
                <a:xfrm>
                  <a:off x="1551" y="144"/>
                  <a:ext cx="1801" cy="4012"/>
                  <a:chOff x="1551" y="144"/>
                  <a:chExt cx="1801" cy="4012"/>
                </a:xfrm>
              </p:grpSpPr>
              <p:grpSp>
                <p:nvGrpSpPr>
                  <p:cNvPr id="171" name="Group 51"/>
                  <p:cNvGrpSpPr>
                    <a:grpSpLocks/>
                  </p:cNvGrpSpPr>
                  <p:nvPr userDrawn="1"/>
                </p:nvGrpSpPr>
                <p:grpSpPr bwMode="auto">
                  <a:xfrm>
                    <a:off x="1551" y="144"/>
                    <a:ext cx="975" cy="947"/>
                    <a:chOff x="1551" y="144"/>
                    <a:chExt cx="975" cy="947"/>
                  </a:xfrm>
                </p:grpSpPr>
                <p:sp>
                  <p:nvSpPr>
                    <p:cNvPr id="199" name="Line 5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551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0" name="Line 5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052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1" name="Line 5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052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2" name="Line 5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551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3" name="Line 5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802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" name="Line 5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2331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5" name="Line 5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2331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6" name="Line 5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802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72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1672" y="1166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91" name="Line 6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92" name="Line 6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93" name="Line 6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94" name="Line 6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95" name="Line 6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96" name="Line 6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97" name="Line 6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98" name="Line 6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73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1672" y="2187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83" name="Line 7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4" name="Line 7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5" name="Line 7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6" name="Line 7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7" name="Line 7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8" name="Line 7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9" name="Line 7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90" name="Line 7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74" name="Group 78"/>
                  <p:cNvGrpSpPr>
                    <a:grpSpLocks/>
                  </p:cNvGrpSpPr>
                  <p:nvPr/>
                </p:nvGrpSpPr>
                <p:grpSpPr bwMode="auto">
                  <a:xfrm>
                    <a:off x="1672" y="3209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75" name="Line 7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6" name="Line 8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7" name="Line 8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8" name="Line 8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9" name="Line 8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0" name="Line 8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1" name="Line 8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2" name="Line 8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60" name="Group 87"/>
                <p:cNvGrpSpPr>
                  <a:grpSpLocks/>
                </p:cNvGrpSpPr>
                <p:nvPr userDrawn="1"/>
              </p:nvGrpSpPr>
              <p:grpSpPr bwMode="auto">
                <a:xfrm>
                  <a:off x="2619" y="144"/>
                  <a:ext cx="1801" cy="4012"/>
                  <a:chOff x="2619" y="144"/>
                  <a:chExt cx="1801" cy="4012"/>
                </a:xfrm>
              </p:grpSpPr>
              <p:grpSp>
                <p:nvGrpSpPr>
                  <p:cNvPr id="135" name="Group 88"/>
                  <p:cNvGrpSpPr>
                    <a:grpSpLocks/>
                  </p:cNvGrpSpPr>
                  <p:nvPr userDrawn="1"/>
                </p:nvGrpSpPr>
                <p:grpSpPr bwMode="auto">
                  <a:xfrm>
                    <a:off x="2619" y="144"/>
                    <a:ext cx="975" cy="947"/>
                    <a:chOff x="2619" y="144"/>
                    <a:chExt cx="975" cy="947"/>
                  </a:xfrm>
                </p:grpSpPr>
                <p:sp>
                  <p:nvSpPr>
                    <p:cNvPr id="163" name="Line 8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619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4" name="Line 9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3120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5" name="Line 9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3120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6" name="Line 9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619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7" name="Line 9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2870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8" name="Line 9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3399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9" name="Line 9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3399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0" name="Line 9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2870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36" name="Group 97"/>
                  <p:cNvGrpSpPr>
                    <a:grpSpLocks/>
                  </p:cNvGrpSpPr>
                  <p:nvPr/>
                </p:nvGrpSpPr>
                <p:grpSpPr bwMode="auto">
                  <a:xfrm>
                    <a:off x="2740" y="1166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55" name="Line 9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6" name="Line 9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7" name="Line 10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8" name="Line 10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9" name="Line 10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0" name="Line 10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1" name="Line 10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2" name="Line 10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37" name="Group 106"/>
                  <p:cNvGrpSpPr>
                    <a:grpSpLocks/>
                  </p:cNvGrpSpPr>
                  <p:nvPr/>
                </p:nvGrpSpPr>
                <p:grpSpPr bwMode="auto">
                  <a:xfrm>
                    <a:off x="2740" y="2187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47" name="Line 10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8" name="Line 10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9" name="Line 10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0" name="Line 11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1" name="Line 11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2" name="Line 11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3" name="Line 11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4" name="Line 11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38" name="Group 115"/>
                  <p:cNvGrpSpPr>
                    <a:grpSpLocks/>
                  </p:cNvGrpSpPr>
                  <p:nvPr/>
                </p:nvGrpSpPr>
                <p:grpSpPr bwMode="auto">
                  <a:xfrm>
                    <a:off x="2740" y="3209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39" name="Line 11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0" name="Line 11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1" name="Line 11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2" name="Line 11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3" name="Line 12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4" name="Line 12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5" name="Line 12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6" name="Line 12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61" name="Group 124"/>
                <p:cNvGrpSpPr>
                  <a:grpSpLocks/>
                </p:cNvGrpSpPr>
                <p:nvPr userDrawn="1"/>
              </p:nvGrpSpPr>
              <p:grpSpPr bwMode="auto">
                <a:xfrm>
                  <a:off x="3687" y="144"/>
                  <a:ext cx="1801" cy="4012"/>
                  <a:chOff x="3687" y="144"/>
                  <a:chExt cx="1801" cy="4012"/>
                </a:xfrm>
              </p:grpSpPr>
              <p:grpSp>
                <p:nvGrpSpPr>
                  <p:cNvPr id="99" name="Group 125"/>
                  <p:cNvGrpSpPr>
                    <a:grpSpLocks/>
                  </p:cNvGrpSpPr>
                  <p:nvPr userDrawn="1"/>
                </p:nvGrpSpPr>
                <p:grpSpPr bwMode="auto">
                  <a:xfrm>
                    <a:off x="3687" y="144"/>
                    <a:ext cx="975" cy="947"/>
                    <a:chOff x="3687" y="144"/>
                    <a:chExt cx="975" cy="947"/>
                  </a:xfrm>
                </p:grpSpPr>
                <p:sp>
                  <p:nvSpPr>
                    <p:cNvPr id="127" name="Line 12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3687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8" name="Line 12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188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9" name="Line 12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188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0" name="Line 12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3687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1" name="Line 13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3938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2" name="Line 13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4467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3" name="Line 13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4467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4" name="Line 13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3938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00" name="Group 134"/>
                  <p:cNvGrpSpPr>
                    <a:grpSpLocks/>
                  </p:cNvGrpSpPr>
                  <p:nvPr/>
                </p:nvGrpSpPr>
                <p:grpSpPr bwMode="auto">
                  <a:xfrm>
                    <a:off x="3808" y="1166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19" name="Line 13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0" name="Line 13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1" name="Line 13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2" name="Line 13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3" name="Line 13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4" name="Line 14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5" name="Line 14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6" name="Line 14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01" name="Group 143"/>
                  <p:cNvGrpSpPr>
                    <a:grpSpLocks/>
                  </p:cNvGrpSpPr>
                  <p:nvPr/>
                </p:nvGrpSpPr>
                <p:grpSpPr bwMode="auto">
                  <a:xfrm>
                    <a:off x="3808" y="2187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11" name="Line 14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2" name="Line 14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" name="Line 14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4" name="Line 14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5" name="Line 14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6" name="Line 14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" name="Line 15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8" name="Line 15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02" name="Group 152"/>
                  <p:cNvGrpSpPr>
                    <a:grpSpLocks/>
                  </p:cNvGrpSpPr>
                  <p:nvPr/>
                </p:nvGrpSpPr>
                <p:grpSpPr bwMode="auto">
                  <a:xfrm>
                    <a:off x="3808" y="3209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03" name="Line 15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4" name="Line 15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5" name="Line 15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6" name="Line 15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7" name="Line 15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8" name="Line 15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9" name="Line 15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0" name="Line 16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62" name="Group 161"/>
                <p:cNvGrpSpPr>
                  <a:grpSpLocks/>
                </p:cNvGrpSpPr>
                <p:nvPr userDrawn="1"/>
              </p:nvGrpSpPr>
              <p:grpSpPr bwMode="auto">
                <a:xfrm>
                  <a:off x="4755" y="144"/>
                  <a:ext cx="1801" cy="4012"/>
                  <a:chOff x="4755" y="144"/>
                  <a:chExt cx="1801" cy="4012"/>
                </a:xfrm>
              </p:grpSpPr>
              <p:grpSp>
                <p:nvGrpSpPr>
                  <p:cNvPr id="63" name="Group 162"/>
                  <p:cNvGrpSpPr>
                    <a:grpSpLocks/>
                  </p:cNvGrpSpPr>
                  <p:nvPr userDrawn="1"/>
                </p:nvGrpSpPr>
                <p:grpSpPr bwMode="auto">
                  <a:xfrm>
                    <a:off x="4755" y="144"/>
                    <a:ext cx="975" cy="947"/>
                    <a:chOff x="4755" y="144"/>
                    <a:chExt cx="975" cy="947"/>
                  </a:xfrm>
                </p:grpSpPr>
                <p:sp>
                  <p:nvSpPr>
                    <p:cNvPr id="91" name="Line 16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755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2" name="Line 16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5256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3" name="Line 16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5256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4" name="Line 16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755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" name="Line 16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5006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6" name="Line 16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5535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7" name="Line 16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5535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8" name="Line 17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5006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64" name="Group 171"/>
                  <p:cNvGrpSpPr>
                    <a:grpSpLocks/>
                  </p:cNvGrpSpPr>
                  <p:nvPr/>
                </p:nvGrpSpPr>
                <p:grpSpPr bwMode="auto">
                  <a:xfrm>
                    <a:off x="4876" y="1166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83" name="Line 17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4" name="Line 17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5" name="Line 17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6" name="Line 17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7" name="Line 17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8" name="Line 17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9" name="Line 17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0" name="Line 17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65" name="Group 180"/>
                  <p:cNvGrpSpPr>
                    <a:grpSpLocks/>
                  </p:cNvGrpSpPr>
                  <p:nvPr/>
                </p:nvGrpSpPr>
                <p:grpSpPr bwMode="auto">
                  <a:xfrm>
                    <a:off x="4876" y="2187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75" name="Line 18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6" name="Line 18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7" name="Line 18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8" name="Line 18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9" name="Line 18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0" name="Line 18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1" name="Line 18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2" name="Line 18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66" name="Group 189"/>
                  <p:cNvGrpSpPr>
                    <a:grpSpLocks/>
                  </p:cNvGrpSpPr>
                  <p:nvPr/>
                </p:nvGrpSpPr>
                <p:grpSpPr bwMode="auto">
                  <a:xfrm>
                    <a:off x="4876" y="3209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67" name="Line 19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8" name="Line 19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" name="Line 19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0" name="Line 19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1" name="Line 19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" name="Line 19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3" name="Line 19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4" name="Line 19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</p:grpSp>
          <p:grpSp>
            <p:nvGrpSpPr>
              <p:cNvPr id="38" name="Group 198"/>
              <p:cNvGrpSpPr>
                <a:grpSpLocks/>
              </p:cNvGrpSpPr>
              <p:nvPr userDrawn="1"/>
            </p:nvGrpSpPr>
            <p:grpSpPr bwMode="auto">
              <a:xfrm>
                <a:off x="3" y="68"/>
                <a:ext cx="5730" cy="0"/>
                <a:chOff x="3" y="68"/>
                <a:chExt cx="5730" cy="0"/>
              </a:xfrm>
            </p:grpSpPr>
            <p:sp>
              <p:nvSpPr>
                <p:cNvPr id="39" name="Line 199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198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" name="Line 200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737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" name="Line 201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1266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" name="Line 202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1805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" name="Line 203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2334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" name="Line 204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2873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" name="Line 205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3402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" name="Line 206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3941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" name="Line 207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4470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" name="Line 208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5009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9" name="Line 209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5538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6" name="Group 210"/>
            <p:cNvGrpSpPr>
              <a:grpSpLocks/>
            </p:cNvGrpSpPr>
            <p:nvPr/>
          </p:nvGrpSpPr>
          <p:grpSpPr bwMode="auto">
            <a:xfrm>
              <a:off x="336" y="1200"/>
              <a:ext cx="5088" cy="1056"/>
              <a:chOff x="336" y="1200"/>
              <a:chExt cx="5088" cy="1056"/>
            </a:xfrm>
          </p:grpSpPr>
          <p:sp>
            <p:nvSpPr>
              <p:cNvPr id="32" name="Rectangle 211"/>
              <p:cNvSpPr>
                <a:spLocks noChangeArrowheads="1"/>
              </p:cNvSpPr>
              <p:nvPr userDrawn="1"/>
            </p:nvSpPr>
            <p:spPr bwMode="auto">
              <a:xfrm>
                <a:off x="2880" y="1200"/>
                <a:ext cx="2544" cy="52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3" name="Rectangle 212"/>
              <p:cNvSpPr>
                <a:spLocks noChangeArrowheads="1"/>
              </p:cNvSpPr>
              <p:nvPr userDrawn="1"/>
            </p:nvSpPr>
            <p:spPr bwMode="auto">
              <a:xfrm>
                <a:off x="2880" y="1728"/>
                <a:ext cx="2544" cy="528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4" name="Rectangle 213"/>
              <p:cNvSpPr>
                <a:spLocks noChangeArrowheads="1"/>
              </p:cNvSpPr>
              <p:nvPr userDrawn="1"/>
            </p:nvSpPr>
            <p:spPr bwMode="auto">
              <a:xfrm>
                <a:off x="336" y="1728"/>
                <a:ext cx="2544" cy="528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5" name="Rectangle 214"/>
              <p:cNvSpPr>
                <a:spLocks noChangeArrowheads="1"/>
              </p:cNvSpPr>
              <p:nvPr userDrawn="1"/>
            </p:nvSpPr>
            <p:spPr bwMode="auto">
              <a:xfrm>
                <a:off x="336" y="1200"/>
                <a:ext cx="2544" cy="52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6" name="Rectangle 215"/>
              <p:cNvSpPr>
                <a:spLocks noChangeArrowheads="1"/>
              </p:cNvSpPr>
              <p:nvPr userDrawn="1"/>
            </p:nvSpPr>
            <p:spPr bwMode="white">
              <a:xfrm>
                <a:off x="432" y="1296"/>
                <a:ext cx="4896" cy="8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7" name="Group 216"/>
            <p:cNvGrpSpPr>
              <a:grpSpLocks/>
            </p:cNvGrpSpPr>
            <p:nvPr/>
          </p:nvGrpSpPr>
          <p:grpSpPr bwMode="auto">
            <a:xfrm>
              <a:off x="192" y="4273"/>
              <a:ext cx="5328" cy="47"/>
              <a:chOff x="192" y="3840"/>
              <a:chExt cx="5328" cy="47"/>
            </a:xfrm>
          </p:grpSpPr>
          <p:grpSp>
            <p:nvGrpSpPr>
              <p:cNvPr id="8" name="Group 217"/>
              <p:cNvGrpSpPr>
                <a:grpSpLocks/>
              </p:cNvGrpSpPr>
              <p:nvPr userDrawn="1"/>
            </p:nvGrpSpPr>
            <p:grpSpPr bwMode="auto">
              <a:xfrm>
                <a:off x="192" y="3840"/>
                <a:ext cx="624" cy="47"/>
                <a:chOff x="624" y="3706"/>
                <a:chExt cx="1056" cy="106"/>
              </a:xfrm>
            </p:grpSpPr>
            <p:sp>
              <p:nvSpPr>
                <p:cNvPr id="30" name="Rectangle 218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" name="Rectangle 219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9" name="Group 220"/>
              <p:cNvGrpSpPr>
                <a:grpSpLocks/>
              </p:cNvGrpSpPr>
              <p:nvPr userDrawn="1"/>
            </p:nvGrpSpPr>
            <p:grpSpPr bwMode="auto">
              <a:xfrm>
                <a:off x="864" y="3840"/>
                <a:ext cx="624" cy="47"/>
                <a:chOff x="624" y="3600"/>
                <a:chExt cx="1056" cy="106"/>
              </a:xfrm>
            </p:grpSpPr>
            <p:sp>
              <p:nvSpPr>
                <p:cNvPr id="28" name="Rectangle 221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9" name="Rectangle 222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0" name="Group 223"/>
              <p:cNvGrpSpPr>
                <a:grpSpLocks/>
              </p:cNvGrpSpPr>
              <p:nvPr userDrawn="1"/>
            </p:nvGrpSpPr>
            <p:grpSpPr bwMode="auto">
              <a:xfrm>
                <a:off x="1536" y="3840"/>
                <a:ext cx="624" cy="47"/>
                <a:chOff x="624" y="3706"/>
                <a:chExt cx="1056" cy="106"/>
              </a:xfrm>
            </p:grpSpPr>
            <p:sp>
              <p:nvSpPr>
                <p:cNvPr id="26" name="Rectangle 224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7" name="Rectangle 225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1" name="Group 226"/>
              <p:cNvGrpSpPr>
                <a:grpSpLocks/>
              </p:cNvGrpSpPr>
              <p:nvPr userDrawn="1"/>
            </p:nvGrpSpPr>
            <p:grpSpPr bwMode="auto">
              <a:xfrm>
                <a:off x="2208" y="3840"/>
                <a:ext cx="624" cy="47"/>
                <a:chOff x="624" y="3600"/>
                <a:chExt cx="1056" cy="106"/>
              </a:xfrm>
            </p:grpSpPr>
            <p:sp>
              <p:nvSpPr>
                <p:cNvPr id="24" name="Rectangle 227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5" name="Rectangle 228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2" name="Group 229"/>
              <p:cNvGrpSpPr>
                <a:grpSpLocks/>
              </p:cNvGrpSpPr>
              <p:nvPr userDrawn="1"/>
            </p:nvGrpSpPr>
            <p:grpSpPr bwMode="auto">
              <a:xfrm>
                <a:off x="2880" y="3840"/>
                <a:ext cx="624" cy="47"/>
                <a:chOff x="624" y="3706"/>
                <a:chExt cx="1056" cy="106"/>
              </a:xfrm>
            </p:grpSpPr>
            <p:sp>
              <p:nvSpPr>
                <p:cNvPr id="22" name="Rectangle 230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3" name="Rectangle 231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3" name="Group 232"/>
              <p:cNvGrpSpPr>
                <a:grpSpLocks/>
              </p:cNvGrpSpPr>
              <p:nvPr userDrawn="1"/>
            </p:nvGrpSpPr>
            <p:grpSpPr bwMode="auto">
              <a:xfrm>
                <a:off x="3552" y="3840"/>
                <a:ext cx="624" cy="47"/>
                <a:chOff x="624" y="3600"/>
                <a:chExt cx="1056" cy="106"/>
              </a:xfrm>
            </p:grpSpPr>
            <p:sp>
              <p:nvSpPr>
                <p:cNvPr id="20" name="Rectangle 233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1" name="Rectangle 234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" name="Group 235"/>
              <p:cNvGrpSpPr>
                <a:grpSpLocks/>
              </p:cNvGrpSpPr>
              <p:nvPr userDrawn="1"/>
            </p:nvGrpSpPr>
            <p:grpSpPr bwMode="auto">
              <a:xfrm>
                <a:off x="4224" y="3840"/>
                <a:ext cx="624" cy="47"/>
                <a:chOff x="624" y="3706"/>
                <a:chExt cx="1056" cy="106"/>
              </a:xfrm>
            </p:grpSpPr>
            <p:sp>
              <p:nvSpPr>
                <p:cNvPr id="18" name="Rectangle 236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" name="Rectangle 237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" name="Group 238"/>
              <p:cNvGrpSpPr>
                <a:grpSpLocks/>
              </p:cNvGrpSpPr>
              <p:nvPr userDrawn="1"/>
            </p:nvGrpSpPr>
            <p:grpSpPr bwMode="auto">
              <a:xfrm>
                <a:off x="4896" y="3840"/>
                <a:ext cx="624" cy="47"/>
                <a:chOff x="624" y="3600"/>
                <a:chExt cx="1056" cy="106"/>
              </a:xfrm>
            </p:grpSpPr>
            <p:sp>
              <p:nvSpPr>
                <p:cNvPr id="16" name="Rectangle 239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7" name="Rectangle 240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</p:grpSp>
      <p:pic>
        <p:nvPicPr>
          <p:cNvPr id="243" name="Picture 246" descr="posbul1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56113" y="3403600"/>
            <a:ext cx="24606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537" name="Rectangle 241"/>
          <p:cNvSpPr>
            <a:spLocks noGrp="1" noChangeArrowheads="1"/>
          </p:cNvSpPr>
          <p:nvPr>
            <p:ph type="ctrTitle"/>
          </p:nvPr>
        </p:nvSpPr>
        <p:spPr>
          <a:xfrm>
            <a:off x="685800" y="2133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5538" name="Rectangle 24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44" name="Date Placeholder 24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" name="Footer Placeholder 24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6" name="Slide Number Placeholder 24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26DCBF9-8D0B-4B02-A10D-8ECF700EB6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7450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356F6C-FE9D-4CD1-92EF-9AB67A0291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4998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F90821-9389-4F82-A87F-C90F7EE019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6046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D9BFF3-07D1-47B4-9BE7-930CA06F54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3475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EF0401-D9CF-43B9-A1CF-3D607AFF67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5329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959C00-CB7F-4767-826D-DE7E3E51E9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440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0FF9B1-B0B0-4612-B6F4-6D37C6F77C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8215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2015BD-C6DD-4B70-8F54-1245F9C698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7084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D0A2FE-2799-46B6-9F55-47E946B161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4742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7E0E78-840A-4B1F-B7DF-1DC5F57115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2272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F480A0-20F1-4170-AC21-6728DD6FE1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1885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215900" y="76200"/>
            <a:ext cx="8686800" cy="6781800"/>
            <a:chOff x="136" y="48"/>
            <a:chExt cx="5472" cy="4272"/>
          </a:xfrm>
        </p:grpSpPr>
        <p:grpSp>
          <p:nvGrpSpPr>
            <p:cNvPr id="1032" name="Group 3"/>
            <p:cNvGrpSpPr>
              <a:grpSpLocks/>
            </p:cNvGrpSpPr>
            <p:nvPr userDrawn="1"/>
          </p:nvGrpSpPr>
          <p:grpSpPr bwMode="auto">
            <a:xfrm>
              <a:off x="136" y="48"/>
              <a:ext cx="5472" cy="212"/>
              <a:chOff x="136" y="48"/>
              <a:chExt cx="5472" cy="212"/>
            </a:xfrm>
          </p:grpSpPr>
          <p:grpSp>
            <p:nvGrpSpPr>
              <p:cNvPr id="1058" name="Group 4"/>
              <p:cNvGrpSpPr>
                <a:grpSpLocks/>
              </p:cNvGrpSpPr>
              <p:nvPr/>
            </p:nvGrpSpPr>
            <p:grpSpPr bwMode="auto">
              <a:xfrm>
                <a:off x="136" y="48"/>
                <a:ext cx="1056" cy="212"/>
                <a:chOff x="2544" y="2160"/>
                <a:chExt cx="1920" cy="384"/>
              </a:xfrm>
            </p:grpSpPr>
            <p:sp>
              <p:nvSpPr>
                <p:cNvPr id="1083" name="Rectangle 5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84" name="Rectangle 6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85" name="Rectangle 7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86" name="Rectangle 8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87" name="Rectangle 9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195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059" name="Group 10"/>
              <p:cNvGrpSpPr>
                <a:grpSpLocks/>
              </p:cNvGrpSpPr>
              <p:nvPr/>
            </p:nvGrpSpPr>
            <p:grpSpPr bwMode="auto">
              <a:xfrm>
                <a:off x="1240" y="48"/>
                <a:ext cx="1056" cy="212"/>
                <a:chOff x="2544" y="2160"/>
                <a:chExt cx="1920" cy="384"/>
              </a:xfrm>
            </p:grpSpPr>
            <p:sp>
              <p:nvSpPr>
                <p:cNvPr id="1078" name="Rectangle 11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79" name="Rectangle 12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80" name="Rectangle 13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81" name="Rectangle 14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82" name="Rectangle 15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195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060" name="Group 16"/>
              <p:cNvGrpSpPr>
                <a:grpSpLocks/>
              </p:cNvGrpSpPr>
              <p:nvPr/>
            </p:nvGrpSpPr>
            <p:grpSpPr bwMode="auto">
              <a:xfrm>
                <a:off x="2344" y="48"/>
                <a:ext cx="1056" cy="212"/>
                <a:chOff x="2544" y="2160"/>
                <a:chExt cx="1920" cy="384"/>
              </a:xfrm>
            </p:grpSpPr>
            <p:sp>
              <p:nvSpPr>
                <p:cNvPr id="1073" name="Rectangle 17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74" name="Rectangle 18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75" name="Rectangle 19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76" name="Rectangle 20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77" name="Rectangle 21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195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061" name="Group 22"/>
              <p:cNvGrpSpPr>
                <a:grpSpLocks/>
              </p:cNvGrpSpPr>
              <p:nvPr/>
            </p:nvGrpSpPr>
            <p:grpSpPr bwMode="auto">
              <a:xfrm>
                <a:off x="3448" y="48"/>
                <a:ext cx="1056" cy="212"/>
                <a:chOff x="2544" y="2160"/>
                <a:chExt cx="1920" cy="384"/>
              </a:xfrm>
            </p:grpSpPr>
            <p:sp>
              <p:nvSpPr>
                <p:cNvPr id="1068" name="Rectangle 23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69" name="Rectangle 24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70" name="Rectangle 25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71" name="Rectangle 26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72" name="Rectangle 27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195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062" name="Group 28"/>
              <p:cNvGrpSpPr>
                <a:grpSpLocks/>
              </p:cNvGrpSpPr>
              <p:nvPr/>
            </p:nvGrpSpPr>
            <p:grpSpPr bwMode="auto">
              <a:xfrm>
                <a:off x="4552" y="48"/>
                <a:ext cx="1056" cy="212"/>
                <a:chOff x="2544" y="2160"/>
                <a:chExt cx="1920" cy="384"/>
              </a:xfrm>
            </p:grpSpPr>
            <p:sp>
              <p:nvSpPr>
                <p:cNvPr id="1063" name="Rectangle 29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64" name="Rectangle 30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65" name="Rectangle 31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66" name="Rectangle 32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67" name="Rectangle 33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195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1033" name="Group 34"/>
            <p:cNvGrpSpPr>
              <a:grpSpLocks/>
            </p:cNvGrpSpPr>
            <p:nvPr userDrawn="1"/>
          </p:nvGrpSpPr>
          <p:grpSpPr bwMode="auto">
            <a:xfrm>
              <a:off x="192" y="4273"/>
              <a:ext cx="5328" cy="47"/>
              <a:chOff x="192" y="3840"/>
              <a:chExt cx="5328" cy="47"/>
            </a:xfrm>
          </p:grpSpPr>
          <p:grpSp>
            <p:nvGrpSpPr>
              <p:cNvPr id="1034" name="Group 35"/>
              <p:cNvGrpSpPr>
                <a:grpSpLocks/>
              </p:cNvGrpSpPr>
              <p:nvPr userDrawn="1"/>
            </p:nvGrpSpPr>
            <p:grpSpPr bwMode="auto">
              <a:xfrm>
                <a:off x="192" y="3840"/>
                <a:ext cx="624" cy="47"/>
                <a:chOff x="624" y="3706"/>
                <a:chExt cx="1056" cy="106"/>
              </a:xfrm>
            </p:grpSpPr>
            <p:sp>
              <p:nvSpPr>
                <p:cNvPr id="1056" name="Rectangle 36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57" name="Rectangle 37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035" name="Group 38"/>
              <p:cNvGrpSpPr>
                <a:grpSpLocks/>
              </p:cNvGrpSpPr>
              <p:nvPr userDrawn="1"/>
            </p:nvGrpSpPr>
            <p:grpSpPr bwMode="auto">
              <a:xfrm>
                <a:off x="864" y="3840"/>
                <a:ext cx="624" cy="47"/>
                <a:chOff x="624" y="3600"/>
                <a:chExt cx="1056" cy="106"/>
              </a:xfrm>
            </p:grpSpPr>
            <p:sp>
              <p:nvSpPr>
                <p:cNvPr id="1054" name="Rectangle 39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55" name="Rectangle 40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036" name="Group 41"/>
              <p:cNvGrpSpPr>
                <a:grpSpLocks/>
              </p:cNvGrpSpPr>
              <p:nvPr userDrawn="1"/>
            </p:nvGrpSpPr>
            <p:grpSpPr bwMode="auto">
              <a:xfrm>
                <a:off x="1536" y="3840"/>
                <a:ext cx="624" cy="47"/>
                <a:chOff x="624" y="3706"/>
                <a:chExt cx="1056" cy="106"/>
              </a:xfrm>
            </p:grpSpPr>
            <p:sp>
              <p:nvSpPr>
                <p:cNvPr id="1052" name="Rectangle 42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53" name="Rectangle 43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037" name="Group 44"/>
              <p:cNvGrpSpPr>
                <a:grpSpLocks/>
              </p:cNvGrpSpPr>
              <p:nvPr userDrawn="1"/>
            </p:nvGrpSpPr>
            <p:grpSpPr bwMode="auto">
              <a:xfrm>
                <a:off x="2208" y="3840"/>
                <a:ext cx="624" cy="47"/>
                <a:chOff x="624" y="3600"/>
                <a:chExt cx="1056" cy="106"/>
              </a:xfrm>
            </p:grpSpPr>
            <p:sp>
              <p:nvSpPr>
                <p:cNvPr id="1050" name="Rectangle 45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51" name="Rectangle 46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038" name="Group 47"/>
              <p:cNvGrpSpPr>
                <a:grpSpLocks/>
              </p:cNvGrpSpPr>
              <p:nvPr userDrawn="1"/>
            </p:nvGrpSpPr>
            <p:grpSpPr bwMode="auto">
              <a:xfrm>
                <a:off x="2880" y="3840"/>
                <a:ext cx="624" cy="47"/>
                <a:chOff x="624" y="3706"/>
                <a:chExt cx="1056" cy="106"/>
              </a:xfrm>
            </p:grpSpPr>
            <p:sp>
              <p:nvSpPr>
                <p:cNvPr id="1048" name="Rectangle 48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49" name="Rectangle 49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039" name="Group 50"/>
              <p:cNvGrpSpPr>
                <a:grpSpLocks/>
              </p:cNvGrpSpPr>
              <p:nvPr userDrawn="1"/>
            </p:nvGrpSpPr>
            <p:grpSpPr bwMode="auto">
              <a:xfrm>
                <a:off x="3552" y="3840"/>
                <a:ext cx="624" cy="47"/>
                <a:chOff x="624" y="3600"/>
                <a:chExt cx="1056" cy="106"/>
              </a:xfrm>
            </p:grpSpPr>
            <p:sp>
              <p:nvSpPr>
                <p:cNvPr id="1046" name="Rectangle 51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47" name="Rectangle 52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040" name="Group 53"/>
              <p:cNvGrpSpPr>
                <a:grpSpLocks/>
              </p:cNvGrpSpPr>
              <p:nvPr userDrawn="1"/>
            </p:nvGrpSpPr>
            <p:grpSpPr bwMode="auto">
              <a:xfrm>
                <a:off x="4224" y="3840"/>
                <a:ext cx="624" cy="47"/>
                <a:chOff x="624" y="3706"/>
                <a:chExt cx="1056" cy="106"/>
              </a:xfrm>
            </p:grpSpPr>
            <p:sp>
              <p:nvSpPr>
                <p:cNvPr id="1044" name="Rectangle 54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45" name="Rectangle 55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041" name="Group 56"/>
              <p:cNvGrpSpPr>
                <a:grpSpLocks/>
              </p:cNvGrpSpPr>
              <p:nvPr userDrawn="1"/>
            </p:nvGrpSpPr>
            <p:grpSpPr bwMode="auto">
              <a:xfrm>
                <a:off x="4896" y="3840"/>
                <a:ext cx="624" cy="47"/>
                <a:chOff x="624" y="3600"/>
                <a:chExt cx="1056" cy="106"/>
              </a:xfrm>
            </p:grpSpPr>
            <p:sp>
              <p:nvSpPr>
                <p:cNvPr id="1042" name="Rectangle 57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43" name="Rectangle 58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</p:grpSp>
      <p:sp>
        <p:nvSpPr>
          <p:cNvPr id="1027" name="Rectangle 59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6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4333" name="Rectangle 6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  <a:latin typeface="Arial Narrow" pitchFamily="-9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334" name="Rectangle 6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2"/>
                </a:solidFill>
                <a:latin typeface="Arial Narrow" pitchFamily="-9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335" name="Rectangle 6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  <a:latin typeface="Arial Narrow" panose="020B0606020202030204" pitchFamily="34" charset="0"/>
              </a:defRPr>
            </a:lvl1pPr>
          </a:lstStyle>
          <a:p>
            <a:fld id="{38A8798A-375A-4EE9-8F35-27D95C1D713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anose="05000000000000000000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/>
              <a:t>Chapter 13: Water Pollution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914400"/>
          </a:xfrm>
        </p:spPr>
        <p:txBody>
          <a:bodyPr/>
          <a:lstStyle/>
          <a:p>
            <a:pPr eaLnBrk="1" hangingPunct="1"/>
            <a:r>
              <a:rPr lang="en-US" altLang="en-US" b="1"/>
              <a:t>Groundwater pollution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876800"/>
          </a:xfrm>
        </p:spPr>
        <p:txBody>
          <a:bodyPr/>
          <a:lstStyle/>
          <a:p>
            <a:pPr eaLnBrk="1" hangingPunct="1"/>
            <a:r>
              <a:rPr lang="en-US" altLang="en-US" b="1" dirty="0"/>
              <a:t>route</a:t>
            </a:r>
          </a:p>
          <a:p>
            <a:pPr lvl="1" eaLnBrk="1" hangingPunct="1"/>
            <a:r>
              <a:rPr lang="en-US" altLang="en-US" b="1" dirty="0"/>
              <a:t>seepage</a:t>
            </a:r>
          </a:p>
          <a:p>
            <a:pPr lvl="1" eaLnBrk="1" hangingPunct="1"/>
            <a:r>
              <a:rPr lang="en-US" altLang="en-US" b="1" dirty="0"/>
              <a:t>leaching</a:t>
            </a:r>
          </a:p>
          <a:p>
            <a:pPr eaLnBrk="1" hangingPunct="1"/>
            <a:r>
              <a:rPr lang="en-US" altLang="en-US" b="1" dirty="0"/>
              <a:t>fate</a:t>
            </a:r>
          </a:p>
          <a:p>
            <a:pPr lvl="1" eaLnBrk="1" hangingPunct="1"/>
            <a:r>
              <a:rPr lang="en-US" altLang="en-US" b="1" dirty="0"/>
              <a:t>dissolves and disperses</a:t>
            </a:r>
          </a:p>
          <a:p>
            <a:pPr lvl="1" eaLnBrk="1" hangingPunct="1"/>
            <a:r>
              <a:rPr lang="en-US" altLang="en-US" b="1" dirty="0"/>
              <a:t>LNAPLS - floats</a:t>
            </a:r>
          </a:p>
          <a:p>
            <a:pPr lvl="1" eaLnBrk="1" hangingPunct="1"/>
            <a:r>
              <a:rPr lang="en-US" altLang="en-US" b="1" dirty="0"/>
              <a:t>DNAPLES - sinks</a:t>
            </a:r>
          </a:p>
          <a:p>
            <a:pPr lvl="1" eaLnBrk="1" hangingPunct="1"/>
            <a:r>
              <a:rPr lang="en-US" altLang="en-US" b="1" dirty="0"/>
              <a:t>vaporizes</a:t>
            </a:r>
          </a:p>
          <a:p>
            <a:pPr lvl="1" eaLnBrk="1" hangingPunct="1"/>
            <a:r>
              <a:rPr lang="en-US" altLang="en-US" b="1" dirty="0"/>
              <a:t>attaches to earth materials</a:t>
            </a:r>
          </a:p>
        </p:txBody>
      </p:sp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/>
              <a:t>Groundwater pollution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 dirty="0"/>
              <a:t>effected targets</a:t>
            </a:r>
          </a:p>
          <a:p>
            <a:pPr lvl="1" eaLnBrk="1" hangingPunct="1"/>
            <a:r>
              <a:rPr lang="en-US" altLang="en-US" b="1" dirty="0"/>
              <a:t>wells</a:t>
            </a:r>
          </a:p>
          <a:p>
            <a:pPr lvl="1" eaLnBrk="1" hangingPunct="1"/>
            <a:r>
              <a:rPr lang="en-US" altLang="en-US" b="1" dirty="0"/>
              <a:t>surface water</a:t>
            </a:r>
          </a:p>
          <a:p>
            <a:pPr eaLnBrk="1" hangingPunct="1"/>
            <a:r>
              <a:rPr lang="en-US" altLang="en-US" b="1" dirty="0"/>
              <a:t>remediation process</a:t>
            </a:r>
          </a:p>
          <a:p>
            <a:pPr lvl="1" eaLnBrk="1" hangingPunct="1"/>
            <a:r>
              <a:rPr lang="en-US" altLang="en-US" b="1" dirty="0"/>
              <a:t>site characterization</a:t>
            </a:r>
          </a:p>
          <a:p>
            <a:pPr lvl="1" eaLnBrk="1" hangingPunct="1"/>
            <a:r>
              <a:rPr lang="en-US" altLang="en-US" b="1" dirty="0"/>
              <a:t>risk assessment</a:t>
            </a:r>
          </a:p>
          <a:p>
            <a:pPr lvl="1" eaLnBrk="1" hangingPunct="1"/>
            <a:r>
              <a:rPr lang="en-US" altLang="en-US" b="1" dirty="0"/>
              <a:t>corrective action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Groundwater pollution: treatment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b="1" dirty="0"/>
              <a:t>remove source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 dirty="0"/>
              <a:t>clean (impossible?)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b="1" dirty="0"/>
              <a:t>GW extraction -  smearing wells/trenches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b="1" dirty="0"/>
              <a:t>vapor extraction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b="1" dirty="0"/>
              <a:t>sparging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b="1" dirty="0"/>
              <a:t>bioremediation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b="1" dirty="0"/>
              <a:t>treatment beds</a:t>
            </a:r>
          </a:p>
        </p:txBody>
      </p:sp>
      <p:pic>
        <p:nvPicPr>
          <p:cNvPr id="259076" name="Picture 4" descr="16_20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258763"/>
            <a:ext cx="8382000" cy="659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9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Saltwater intrusion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near coast</a:t>
            </a:r>
          </a:p>
          <a:p>
            <a:pPr eaLnBrk="1" hangingPunct="1"/>
            <a:r>
              <a:rPr lang="en-US" altLang="en-US" b="1"/>
              <a:t>fresh water floats on saltwater</a:t>
            </a:r>
          </a:p>
          <a:p>
            <a:pPr eaLnBrk="1" hangingPunct="1"/>
            <a:r>
              <a:rPr lang="en-US" altLang="en-US" b="1"/>
              <a:t>rises</a:t>
            </a:r>
          </a:p>
          <a:p>
            <a:pPr lvl="1" eaLnBrk="1" hangingPunct="1"/>
            <a:r>
              <a:rPr lang="en-US" altLang="en-US" b="1"/>
              <a:t>drought</a:t>
            </a:r>
          </a:p>
          <a:p>
            <a:pPr lvl="1" eaLnBrk="1" hangingPunct="1"/>
            <a:r>
              <a:rPr lang="en-US" altLang="en-US" b="1"/>
              <a:t>withdrawal of fresh water</a:t>
            </a:r>
          </a:p>
          <a:p>
            <a:pPr eaLnBrk="1" hangingPunct="1"/>
            <a:endParaRPr lang="en-US" altLang="en-US" b="1"/>
          </a:p>
          <a:p>
            <a:pPr eaLnBrk="1" hangingPunct="1"/>
            <a:r>
              <a:rPr lang="en-US" altLang="en-US" b="1"/>
              <a:t>desalinization (expensive)</a:t>
            </a:r>
          </a:p>
        </p:txBody>
      </p:sp>
      <p:pic>
        <p:nvPicPr>
          <p:cNvPr id="19461" name="Picture 5" descr="13_13a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89088"/>
            <a:ext cx="9144000" cy="526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6" descr="13_13b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89088"/>
            <a:ext cx="9144000" cy="526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water quality standards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 dirty="0"/>
              <a:t>set by government</a:t>
            </a:r>
          </a:p>
          <a:p>
            <a:pPr eaLnBrk="1" hangingPunct="1"/>
            <a:r>
              <a:rPr lang="en-US" altLang="en-US" b="1" dirty="0"/>
              <a:t>basis</a:t>
            </a:r>
          </a:p>
          <a:p>
            <a:pPr lvl="1" eaLnBrk="1" hangingPunct="1"/>
            <a:r>
              <a:rPr lang="en-US" altLang="en-US" b="1" dirty="0"/>
              <a:t>science</a:t>
            </a:r>
          </a:p>
          <a:p>
            <a:pPr lvl="1" eaLnBrk="1" hangingPunct="1"/>
            <a:r>
              <a:rPr lang="en-US" altLang="en-US" b="1" dirty="0"/>
              <a:t>economics</a:t>
            </a:r>
          </a:p>
          <a:p>
            <a:pPr lvl="1" eaLnBrk="1" hangingPunct="1"/>
            <a:r>
              <a:rPr lang="en-US" altLang="en-US" b="1" dirty="0"/>
              <a:t>ethics</a:t>
            </a:r>
          </a:p>
          <a:p>
            <a:pPr lvl="1" eaLnBrk="1" hangingPunct="1"/>
            <a:r>
              <a:rPr lang="en-US" altLang="en-US" b="1" dirty="0"/>
              <a:t>politics</a:t>
            </a:r>
          </a:p>
        </p:txBody>
      </p:sp>
    </p:spTree>
    <p:custDataLst>
      <p:tags r:id="rId1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b="1" dirty="0"/>
              <a:t>Wastewater treatment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2819400" cy="4495800"/>
          </a:xfrm>
        </p:spPr>
        <p:txBody>
          <a:bodyPr/>
          <a:lstStyle/>
          <a:p>
            <a:pPr rtl="0" eaLnBrk="1" fontAlgn="base" hangingPunct="1"/>
            <a:r>
              <a:rPr lang="en-US" altLang="en-US" b="1" dirty="0"/>
              <a:t>dilute &amp; disperse</a:t>
            </a:r>
            <a:endParaRPr lang="en-US" dirty="0">
              <a:effectLst/>
            </a:endParaRPr>
          </a:p>
          <a:p>
            <a:pPr rtl="0" eaLnBrk="1" fontAlgn="base" hangingPunct="1"/>
            <a:r>
              <a:rPr lang="en-US" sz="3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large-scale treatment</a:t>
            </a:r>
            <a:endParaRPr lang="en-US" altLang="en-US" b="1" dirty="0"/>
          </a:p>
          <a:p>
            <a:pPr eaLnBrk="1" hangingPunct="1"/>
            <a:r>
              <a:rPr lang="en-US" altLang="en-US" b="1" dirty="0"/>
              <a:t>septic tank</a:t>
            </a:r>
          </a:p>
          <a:p>
            <a:pPr eaLnBrk="1" hangingPunct="1"/>
            <a:r>
              <a:rPr lang="en-US" altLang="en-US" b="1" dirty="0"/>
              <a:t>alternatives</a:t>
            </a:r>
            <a:endParaRPr lang="en-US" altLang="en-US" b="1" u="sng" dirty="0"/>
          </a:p>
        </p:txBody>
      </p:sp>
      <p:pic>
        <p:nvPicPr>
          <p:cNvPr id="22534" name="Picture 6" descr="13_B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4840" y="1071563"/>
            <a:ext cx="6172200" cy="578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 descr="13_1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4840" y="1071563"/>
            <a:ext cx="6172200" cy="576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 descr="13_15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9097040" cy="544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7" descr="13_16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7010400" cy="679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  <a:p>
            <a:pPr eaLnBrk="1" hangingPunct="1">
              <a:buFontTx/>
              <a:buNone/>
            </a:pPr>
            <a:endParaRPr lang="en-US" altLang="en-US"/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4418013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228600"/>
            <a:ext cx="43561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09600"/>
          </a:xfrm>
        </p:spPr>
        <p:txBody>
          <a:bodyPr/>
          <a:lstStyle/>
          <a:p>
            <a:pPr eaLnBrk="1" hangingPunct="1"/>
            <a:r>
              <a:rPr lang="en-US" altLang="en-US" b="1" dirty="0"/>
              <a:t>Water pollution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229600" cy="4800600"/>
          </a:xfrm>
        </p:spPr>
        <p:txBody>
          <a:bodyPr/>
          <a:lstStyle/>
          <a:p>
            <a:pPr eaLnBrk="1" hangingPunct="1"/>
            <a:r>
              <a:rPr lang="en-US" altLang="en-US" b="1" dirty="0"/>
              <a:t>Degradation of water quality</a:t>
            </a:r>
          </a:p>
          <a:p>
            <a:pPr lvl="1" eaLnBrk="1" hangingPunct="1"/>
            <a:r>
              <a:rPr lang="en-US" altLang="en-US" b="1" dirty="0"/>
              <a:t>biological</a:t>
            </a:r>
          </a:p>
          <a:p>
            <a:pPr lvl="1" eaLnBrk="1" hangingPunct="1"/>
            <a:r>
              <a:rPr lang="en-US" altLang="en-US" b="1" dirty="0"/>
              <a:t>chemical</a:t>
            </a:r>
          </a:p>
          <a:p>
            <a:pPr lvl="1" eaLnBrk="1" hangingPunct="1"/>
            <a:r>
              <a:rPr lang="en-US" altLang="en-US" b="1" dirty="0"/>
              <a:t>physical</a:t>
            </a:r>
          </a:p>
        </p:txBody>
      </p:sp>
      <p:pic>
        <p:nvPicPr>
          <p:cNvPr id="23556" name="Picture 4" descr="13_00CO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3200" y="1920875"/>
            <a:ext cx="6400800" cy="493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b="1"/>
              <a:t>Pollutants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b="1" dirty="0"/>
              <a:t>nutrients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 dirty="0"/>
              <a:t>phosphorous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 dirty="0"/>
              <a:t>nitrogen (blue baby syndrome)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 dirty="0"/>
              <a:t>oil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 dirty="0"/>
              <a:t>toxic substances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 dirty="0"/>
              <a:t>hazardous chemicals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 dirty="0"/>
              <a:t>heavy metals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 dirty="0"/>
              <a:t>radioactive material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 dirty="0"/>
              <a:t>sediment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 dirty="0"/>
              <a:t>thermal</a:t>
            </a:r>
          </a:p>
        </p:txBody>
      </p:sp>
      <p:pic>
        <p:nvPicPr>
          <p:cNvPr id="75780" name="Picture 4" descr="13_T01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" y="1344613"/>
            <a:ext cx="7010400" cy="551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b="1"/>
              <a:t>Pollutants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181600"/>
          </a:xfrm>
        </p:spPr>
        <p:txBody>
          <a:bodyPr/>
          <a:lstStyle/>
          <a:p>
            <a:pPr eaLnBrk="1" hangingPunct="1"/>
            <a:r>
              <a:rPr lang="en-US" altLang="en-US" b="1"/>
              <a:t>Biochemical oxygen demand</a:t>
            </a:r>
          </a:p>
          <a:p>
            <a:pPr lvl="1" eaLnBrk="1" hangingPunct="1"/>
            <a:r>
              <a:rPr lang="en-US" altLang="en-US" b="1"/>
              <a:t>mg/l of O</a:t>
            </a:r>
            <a:r>
              <a:rPr lang="en-US" altLang="en-US" b="1" baseline="-25000"/>
              <a:t>2</a:t>
            </a:r>
            <a:r>
              <a:rPr lang="en-US" altLang="en-US" b="1"/>
              <a:t> consumed over 5 days at 20°C</a:t>
            </a:r>
          </a:p>
          <a:p>
            <a:pPr lvl="1" eaLnBrk="1" hangingPunct="1"/>
            <a:r>
              <a:rPr lang="en-US" altLang="en-US" b="1"/>
              <a:t>agricultural runoff - nutrient</a:t>
            </a:r>
          </a:p>
          <a:p>
            <a:pPr lvl="1" eaLnBrk="1" hangingPunct="1"/>
            <a:r>
              <a:rPr lang="en-US" altLang="en-US" b="1"/>
              <a:t>sewage</a:t>
            </a:r>
          </a:p>
          <a:p>
            <a:pPr eaLnBrk="1" hangingPunct="1"/>
            <a:r>
              <a:rPr lang="en-US" altLang="en-US" b="1"/>
              <a:t>pathogenic organisms</a:t>
            </a:r>
          </a:p>
          <a:p>
            <a:pPr lvl="1" eaLnBrk="1" hangingPunct="1"/>
            <a:r>
              <a:rPr lang="en-US" altLang="en-US" b="1"/>
              <a:t>human disease - cholera and typhoid</a:t>
            </a:r>
          </a:p>
          <a:p>
            <a:pPr lvl="1" eaLnBrk="1" hangingPunct="1"/>
            <a:r>
              <a:rPr lang="en-US" altLang="en-US" b="1"/>
              <a:t>Fecal coliform bacteria</a:t>
            </a:r>
          </a:p>
          <a:p>
            <a:pPr lvl="2" eaLnBrk="1" hangingPunct="1"/>
            <a:r>
              <a:rPr lang="en-US" altLang="en-US" b="1"/>
              <a:t>threshold 200 cells/100 ml water</a:t>
            </a:r>
          </a:p>
        </p:txBody>
      </p:sp>
      <p:pic>
        <p:nvPicPr>
          <p:cNvPr id="74756" name="Picture 4" descr="13_06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9144000" cy="476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4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4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4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4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09600"/>
          </a:xfrm>
        </p:spPr>
        <p:txBody>
          <a:bodyPr/>
          <a:lstStyle/>
          <a:p>
            <a:pPr eaLnBrk="1" hangingPunct="1"/>
            <a:r>
              <a:rPr lang="en-US" altLang="en-US" b="1"/>
              <a:t>pollutant migration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source</a:t>
            </a:r>
          </a:p>
          <a:p>
            <a:pPr eaLnBrk="1" hangingPunct="1"/>
            <a:r>
              <a:rPr lang="en-US" altLang="en-US" b="1"/>
              <a:t>route</a:t>
            </a:r>
          </a:p>
          <a:p>
            <a:pPr eaLnBrk="1" hangingPunct="1"/>
            <a:r>
              <a:rPr lang="en-US" altLang="en-US" b="1"/>
              <a:t>target</a:t>
            </a:r>
          </a:p>
        </p:txBody>
      </p:sp>
      <p:pic>
        <p:nvPicPr>
          <p:cNvPr id="26628" name="Picture 4" descr="13_0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5600" y="1295400"/>
            <a:ext cx="5434013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b="1"/>
              <a:t>Pollution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153400" cy="5257800"/>
          </a:xfrm>
        </p:spPr>
        <p:txBody>
          <a:bodyPr/>
          <a:lstStyle/>
          <a:p>
            <a:pPr eaLnBrk="1" hangingPunct="1"/>
            <a:r>
              <a:rPr lang="en-US" altLang="en-US" b="1"/>
              <a:t>source</a:t>
            </a:r>
          </a:p>
          <a:p>
            <a:pPr lvl="1" eaLnBrk="1" hangingPunct="1"/>
            <a:r>
              <a:rPr lang="en-US" altLang="en-US" b="1"/>
              <a:t>point</a:t>
            </a:r>
          </a:p>
          <a:p>
            <a:pPr lvl="1" eaLnBrk="1" hangingPunct="1"/>
            <a:r>
              <a:rPr lang="en-US" altLang="en-US" b="1"/>
              <a:t>non-point</a:t>
            </a:r>
          </a:p>
          <a:p>
            <a:pPr eaLnBrk="1" hangingPunct="1"/>
            <a:r>
              <a:rPr lang="en-US" altLang="en-US" b="1"/>
              <a:t>state</a:t>
            </a:r>
          </a:p>
          <a:p>
            <a:pPr lvl="1" eaLnBrk="1" hangingPunct="1"/>
            <a:r>
              <a:rPr lang="en-US" altLang="en-US" b="1"/>
              <a:t>dissolved</a:t>
            </a:r>
          </a:p>
          <a:p>
            <a:pPr lvl="1" eaLnBrk="1" hangingPunct="1"/>
            <a:r>
              <a:rPr lang="en-US" altLang="en-US" b="1"/>
              <a:t>not dissolved</a:t>
            </a:r>
          </a:p>
          <a:p>
            <a:pPr lvl="1" eaLnBrk="1" hangingPunct="1"/>
            <a:r>
              <a:rPr lang="en-US" altLang="en-US" b="1"/>
              <a:t>sediment borne</a:t>
            </a:r>
          </a:p>
          <a:p>
            <a:pPr eaLnBrk="1" hangingPunct="1"/>
            <a:r>
              <a:rPr lang="en-US" altLang="en-US" b="1"/>
              <a:t>release - long term vs single event</a:t>
            </a:r>
          </a:p>
        </p:txBody>
      </p:sp>
      <p:pic>
        <p:nvPicPr>
          <p:cNvPr id="76804" name="Picture 4" descr="13_10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3600" y="1871663"/>
            <a:ext cx="7010400" cy="498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5" name="Picture 5" descr="13_T0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28750"/>
            <a:ext cx="9144000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68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38200"/>
          </a:xfrm>
        </p:spPr>
        <p:txBody>
          <a:bodyPr/>
          <a:lstStyle/>
          <a:p>
            <a:pPr eaLnBrk="1" hangingPunct="1"/>
            <a:r>
              <a:rPr lang="en-US" altLang="en-US" b="1"/>
              <a:t>Surface water pollution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953000"/>
          </a:xfrm>
        </p:spPr>
        <p:txBody>
          <a:bodyPr/>
          <a:lstStyle/>
          <a:p>
            <a:pPr eaLnBrk="1" hangingPunct="1"/>
            <a:r>
              <a:rPr lang="en-US" altLang="en-US" b="1"/>
              <a:t>routes</a:t>
            </a:r>
          </a:p>
          <a:p>
            <a:pPr lvl="1" eaLnBrk="1" hangingPunct="1"/>
            <a:r>
              <a:rPr lang="en-US" altLang="en-US" b="1"/>
              <a:t>direct</a:t>
            </a:r>
          </a:p>
          <a:p>
            <a:pPr lvl="1" eaLnBrk="1" hangingPunct="1"/>
            <a:r>
              <a:rPr lang="en-US" altLang="en-US" b="1"/>
              <a:t>washed in</a:t>
            </a:r>
          </a:p>
          <a:p>
            <a:pPr lvl="1" eaLnBrk="1" hangingPunct="1"/>
            <a:r>
              <a:rPr lang="en-US" altLang="en-US" b="1"/>
              <a:t>seepage from banks</a:t>
            </a:r>
          </a:p>
          <a:p>
            <a:pPr eaLnBrk="1" hangingPunct="1"/>
            <a:r>
              <a:rPr lang="en-US" altLang="en-US" b="1"/>
              <a:t>fate</a:t>
            </a:r>
          </a:p>
          <a:p>
            <a:pPr lvl="1" eaLnBrk="1" hangingPunct="1"/>
            <a:r>
              <a:rPr lang="en-US" altLang="en-US" b="1"/>
              <a:t>deposited</a:t>
            </a:r>
          </a:p>
          <a:p>
            <a:pPr lvl="1" eaLnBrk="1" hangingPunct="1"/>
            <a:r>
              <a:rPr lang="en-US" altLang="en-US" b="1"/>
              <a:t>diluted</a:t>
            </a:r>
          </a:p>
          <a:p>
            <a:pPr lvl="1" eaLnBrk="1" hangingPunct="1"/>
            <a:r>
              <a:rPr lang="en-US" altLang="en-US" b="1"/>
              <a:t>consumed</a:t>
            </a:r>
          </a:p>
          <a:p>
            <a:pPr lvl="1" eaLnBrk="1" hangingPunct="1"/>
            <a:r>
              <a:rPr lang="en-US" altLang="en-US" b="1"/>
              <a:t>evaporate</a:t>
            </a:r>
          </a:p>
        </p:txBody>
      </p:sp>
      <p:pic>
        <p:nvPicPr>
          <p:cNvPr id="28676" name="Picture 5" descr="13_0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9144000" cy="506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914400"/>
          </a:xfrm>
        </p:spPr>
        <p:txBody>
          <a:bodyPr/>
          <a:lstStyle/>
          <a:p>
            <a:pPr eaLnBrk="1" hangingPunct="1"/>
            <a:r>
              <a:rPr lang="en-US" altLang="en-US" b="1"/>
              <a:t>Surface water pollution</a:t>
            </a:r>
          </a:p>
        </p:txBody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5029200"/>
          </a:xfrm>
        </p:spPr>
        <p:txBody>
          <a:bodyPr/>
          <a:lstStyle/>
          <a:p>
            <a:pPr eaLnBrk="1" hangingPunct="1"/>
            <a:r>
              <a:rPr lang="en-US" altLang="en-US" b="1" dirty="0"/>
              <a:t>effected targets</a:t>
            </a:r>
          </a:p>
          <a:p>
            <a:pPr lvl="1" eaLnBrk="1" hangingPunct="1"/>
            <a:r>
              <a:rPr lang="en-US" altLang="en-US" b="1" dirty="0"/>
              <a:t>water supplies</a:t>
            </a:r>
          </a:p>
          <a:p>
            <a:pPr lvl="1" eaLnBrk="1" hangingPunct="1"/>
            <a:r>
              <a:rPr lang="en-US" altLang="en-US" b="1" dirty="0"/>
              <a:t>fisheries</a:t>
            </a:r>
          </a:p>
          <a:p>
            <a:pPr lvl="1" eaLnBrk="1" hangingPunct="1"/>
            <a:r>
              <a:rPr lang="en-US" altLang="en-US" b="1" dirty="0"/>
              <a:t>ecosystems</a:t>
            </a:r>
          </a:p>
          <a:p>
            <a:pPr eaLnBrk="1" hangingPunct="1"/>
            <a:r>
              <a:rPr lang="en-US" altLang="en-US" b="1" dirty="0"/>
              <a:t>remediation</a:t>
            </a:r>
          </a:p>
          <a:p>
            <a:pPr lvl="1" eaLnBrk="1" hangingPunct="1"/>
            <a:r>
              <a:rPr lang="en-US" altLang="en-US" b="1" dirty="0"/>
              <a:t>eliminate source</a:t>
            </a:r>
          </a:p>
          <a:p>
            <a:pPr lvl="1" eaLnBrk="1" hangingPunct="1"/>
            <a:r>
              <a:rPr lang="en-US" altLang="en-US" b="1" dirty="0"/>
              <a:t>excavate sediment</a:t>
            </a:r>
          </a:p>
          <a:p>
            <a:pPr lvl="1" eaLnBrk="1" hangingPunct="1"/>
            <a:r>
              <a:rPr lang="en-US" altLang="en-US" b="1" dirty="0"/>
              <a:t>treat water</a:t>
            </a:r>
          </a:p>
        </p:txBody>
      </p:sp>
      <p:pic>
        <p:nvPicPr>
          <p:cNvPr id="254982" name="Picture 6" descr="13_08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467600" cy="661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4981" name="Picture 5" descr="13_07b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273050"/>
            <a:ext cx="8077200" cy="658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4983" name="Picture 7" descr="13_11a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2338" y="0"/>
            <a:ext cx="44116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54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2549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4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54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54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54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54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54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2549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4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54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54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549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54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979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SESECONDARYMONITOR" val="True"/>
  <p:tag name="BULLETTYPE" val="3"/>
  <p:tag name="RESPCOUNTERSTYLE" val="-1"/>
  <p:tag name="INPUTSOURCE" val="1"/>
  <p:tag name="BACKUPSESSIONS" val="True"/>
  <p:tag name="REVIEWONLY" val="False"/>
  <p:tag name="PARTICIPANTSINLEADERBOARD" val="5"/>
  <p:tag name="BUBBLESIZEVISIBLE" val="True"/>
  <p:tag name="CUSTOMGRIDBACKCOLOR" val="-2830136"/>
  <p:tag name="CUSTOMCELLBACKCOLOR3" val="-268652"/>
  <p:tag name="DISPLAYDEVICENUMBER" val="True"/>
  <p:tag name="AUTOSIZEGRID" val="True"/>
  <p:tag name="CHARTCOLORS" val="0"/>
  <p:tag name="MULTIRESPDIVISOR" val="1"/>
  <p:tag name="CORRECTPOINTVALUE" val="100"/>
  <p:tag name="ZEROBASED" val="False"/>
  <p:tag name="SHOWBARVISIBLE" val="True"/>
  <p:tag name="REQUIREPASSWORD" val="False"/>
  <p:tag name="RESPCOUNTERFORMAT" val="0"/>
  <p:tag name="NUMRESPONSES" val="1"/>
  <p:tag name="AUTOADVANCE" val="False"/>
  <p:tag name="TEAMSINLEADERBOARD" val="5"/>
  <p:tag name="BUBBLEGROUPING" val="3"/>
  <p:tag name="CUSTOMCELLBACKCOLOR2" val="-13395457"/>
  <p:tag name="DISPLAYDEVICEID" val="True"/>
  <p:tag name="GRIDPOSITION" val="1"/>
  <p:tag name="INCLUDENONRESPONDERS" val="False"/>
  <p:tag name="INCORRECTPOINTVALUE" val="0"/>
  <p:tag name="CHARTSCALE" val="True"/>
  <p:tag name="DEFAULTPORT" val="1001"/>
  <p:tag name="RESPTABLESTYLE" val="-1"/>
  <p:tag name="BACKUPMAINTENANCE" val="7"/>
  <p:tag name="STDCHART" val="1"/>
  <p:tag name="DEFAULTNUMTEAMS" val="5"/>
  <p:tag name="USESCHEMECOLORS" val="True"/>
  <p:tag name="GRIDSIZE" val="{Width=800, Height=600}"/>
  <p:tag name="PARTLISTDEFAULT" val="0"/>
  <p:tag name="ADDINALWAYSLOADED" val="False"/>
  <p:tag name="ENABLEPRESENTERVPAD" val="False"/>
  <p:tag name="COUNTDOWNSECONDS" val="10"/>
  <p:tag name="ROTATIONINTERVAL" val="2"/>
  <p:tag name="BUBBLEVALUEFORMAT" val="0.0"/>
  <p:tag name="DISPLAYNAME" val="True"/>
  <p:tag name="CHARTLABELS" val="0"/>
  <p:tag name="REALTIMEBACKUP" val="False"/>
  <p:tag name="ANSWERNOWSTYLE" val="-1"/>
  <p:tag name="ALLOWDUPLICATES" val="False"/>
  <p:tag name="BUBBLENAMEVISIBLE" val="True"/>
  <p:tag name="GRIDOPACITY" val="90"/>
  <p:tag name="INCLUDEPPT" val="True"/>
  <p:tag name="EXPANDSHOWBAR" val="True"/>
  <p:tag name="CHARTVALUEFORMAT" val="0%"/>
  <p:tag name="CUSTOMCELLBACKCOLOR1" val="-657956"/>
  <p:tag name="RESETCHARTS" val="True"/>
  <p:tag name="ANSWERNOWTEXT" val="Answer Now"/>
  <p:tag name="MAXRESPONDERS" val="5"/>
  <p:tag name="POLLINGCYCLE" val="2"/>
  <p:tag name="COUNTDOWNSTYLE" val="-1"/>
  <p:tag name="CUSTOMCELLBACKCOLOR4" val="-8355712"/>
  <p:tag name="TPVERSION" val="2006"/>
  <p:tag name="GRIDROTATIONINTERVAL" val="2"/>
  <p:tag name="AUTOUPDATEALIASES" val="True"/>
  <p:tag name="USEENTERPRISEMANAGER" val="False"/>
  <p:tag name="CUSTOMCELLFORECOLOR" val="-16777216"/>
  <p:tag name="AUTOADJUSTPARTRANGE" val="True"/>
  <p:tag name="ALLOWUSERFEEDBACK" val="True"/>
  <p:tag name="DELIMITERS" val="3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Post Modern">
  <a:themeElements>
    <a:clrScheme name="Post Modern 1">
      <a:dk1>
        <a:srgbClr val="8383AD"/>
      </a:dk1>
      <a:lt1>
        <a:srgbClr val="FEFED6"/>
      </a:lt1>
      <a:dk2>
        <a:srgbClr val="404176"/>
      </a:dk2>
      <a:lt2>
        <a:srgbClr val="969696"/>
      </a:lt2>
      <a:accent1>
        <a:srgbClr val="BABE90"/>
      </a:accent1>
      <a:accent2>
        <a:srgbClr val="666699"/>
      </a:accent2>
      <a:accent3>
        <a:srgbClr val="FEFEE8"/>
      </a:accent3>
      <a:accent4>
        <a:srgbClr val="6F6F93"/>
      </a:accent4>
      <a:accent5>
        <a:srgbClr val="D9DBC6"/>
      </a:accent5>
      <a:accent6>
        <a:srgbClr val="5C5C8A"/>
      </a:accent6>
      <a:hlink>
        <a:srgbClr val="C09E4A"/>
      </a:hlink>
      <a:folHlink>
        <a:srgbClr val="006666"/>
      </a:folHlink>
    </a:clrScheme>
    <a:fontScheme name="Post Moder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-9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-96" charset="0"/>
          </a:defRPr>
        </a:defPPr>
      </a:lstStyle>
    </a:lnDef>
  </a:objectDefaults>
  <a:extraClrSchemeLst>
    <a:extraClrScheme>
      <a:clrScheme name="Post Modern 1">
        <a:dk1>
          <a:srgbClr val="8383AD"/>
        </a:dk1>
        <a:lt1>
          <a:srgbClr val="FEFED6"/>
        </a:lt1>
        <a:dk2>
          <a:srgbClr val="404176"/>
        </a:dk2>
        <a:lt2>
          <a:srgbClr val="969696"/>
        </a:lt2>
        <a:accent1>
          <a:srgbClr val="BABE90"/>
        </a:accent1>
        <a:accent2>
          <a:srgbClr val="666699"/>
        </a:accent2>
        <a:accent3>
          <a:srgbClr val="FEFEE8"/>
        </a:accent3>
        <a:accent4>
          <a:srgbClr val="6F6F9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st Modern 2">
        <a:dk1>
          <a:srgbClr val="8383AD"/>
        </a:dk1>
        <a:lt1>
          <a:srgbClr val="FFFFFF"/>
        </a:lt1>
        <a:dk2>
          <a:srgbClr val="404176"/>
        </a:dk2>
        <a:lt2>
          <a:srgbClr val="969696"/>
        </a:lt2>
        <a:accent1>
          <a:srgbClr val="BABE90"/>
        </a:accent1>
        <a:accent2>
          <a:srgbClr val="666699"/>
        </a:accent2>
        <a:accent3>
          <a:srgbClr val="FFFFFF"/>
        </a:accent3>
        <a:accent4>
          <a:srgbClr val="6F6F9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st Modern 3">
        <a:dk1>
          <a:srgbClr val="4D4D4D"/>
        </a:dk1>
        <a:lt1>
          <a:srgbClr val="FFFFFF"/>
        </a:lt1>
        <a:dk2>
          <a:srgbClr val="000000"/>
        </a:dk2>
        <a:lt2>
          <a:srgbClr val="969696"/>
        </a:lt2>
        <a:accent1>
          <a:srgbClr val="DDDDDD"/>
        </a:accent1>
        <a:accent2>
          <a:srgbClr val="5F5F5F"/>
        </a:accent2>
        <a:accent3>
          <a:srgbClr val="FFFFFF"/>
        </a:accent3>
        <a:accent4>
          <a:srgbClr val="404040"/>
        </a:accent4>
        <a:accent5>
          <a:srgbClr val="EBEBEB"/>
        </a:accent5>
        <a:accent6>
          <a:srgbClr val="555555"/>
        </a:accent6>
        <a:hlink>
          <a:srgbClr val="C0C0C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st Modern 4">
        <a:dk1>
          <a:srgbClr val="424262"/>
        </a:dk1>
        <a:lt1>
          <a:srgbClr val="FFFFFF"/>
        </a:lt1>
        <a:dk2>
          <a:srgbClr val="22659C"/>
        </a:dk2>
        <a:lt2>
          <a:srgbClr val="A4AEC2"/>
        </a:lt2>
        <a:accent1>
          <a:srgbClr val="B1C7E7"/>
        </a:accent1>
        <a:accent2>
          <a:srgbClr val="494983"/>
        </a:accent2>
        <a:accent3>
          <a:srgbClr val="FFFFFF"/>
        </a:accent3>
        <a:accent4>
          <a:srgbClr val="373753"/>
        </a:accent4>
        <a:accent5>
          <a:srgbClr val="D5E0F1"/>
        </a:accent5>
        <a:accent6>
          <a:srgbClr val="414176"/>
        </a:accent6>
        <a:hlink>
          <a:srgbClr val="6EADC4"/>
        </a:hlink>
        <a:folHlink>
          <a:srgbClr val="3E688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st Modern 5">
        <a:dk1>
          <a:srgbClr val="000000"/>
        </a:dk1>
        <a:lt1>
          <a:srgbClr val="FFFFFF"/>
        </a:lt1>
        <a:dk2>
          <a:srgbClr val="404176"/>
        </a:dk2>
        <a:lt2>
          <a:srgbClr val="969696"/>
        </a:lt2>
        <a:accent1>
          <a:srgbClr val="B4CD81"/>
        </a:accent1>
        <a:accent2>
          <a:srgbClr val="717EB5"/>
        </a:accent2>
        <a:accent3>
          <a:srgbClr val="FFFFFF"/>
        </a:accent3>
        <a:accent4>
          <a:srgbClr val="000000"/>
        </a:accent4>
        <a:accent5>
          <a:srgbClr val="D6E3C1"/>
        </a:accent5>
        <a:accent6>
          <a:srgbClr val="6672A4"/>
        </a:accent6>
        <a:hlink>
          <a:srgbClr val="D793C2"/>
        </a:hlink>
        <a:folHlink>
          <a:srgbClr val="8267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st Modern 6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B4CD81"/>
        </a:accent1>
        <a:accent2>
          <a:srgbClr val="DEA45E"/>
        </a:accent2>
        <a:accent3>
          <a:srgbClr val="FFFFFF"/>
        </a:accent3>
        <a:accent4>
          <a:srgbClr val="000000"/>
        </a:accent4>
        <a:accent5>
          <a:srgbClr val="D6E3C1"/>
        </a:accent5>
        <a:accent6>
          <a:srgbClr val="C99454"/>
        </a:accent6>
        <a:hlink>
          <a:srgbClr val="D793C2"/>
        </a:hlink>
        <a:folHlink>
          <a:srgbClr val="A08BB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st Modern 7">
        <a:dk1>
          <a:srgbClr val="111111"/>
        </a:dk1>
        <a:lt1>
          <a:srgbClr val="FAF5D2"/>
        </a:lt1>
        <a:dk2>
          <a:srgbClr val="4D4D4D"/>
        </a:dk2>
        <a:lt2>
          <a:srgbClr val="D0C59E"/>
        </a:lt2>
        <a:accent1>
          <a:srgbClr val="BABE90"/>
        </a:accent1>
        <a:accent2>
          <a:srgbClr val="666699"/>
        </a:accent2>
        <a:accent3>
          <a:srgbClr val="B2B2B2"/>
        </a:accent3>
        <a:accent4>
          <a:srgbClr val="D6D1B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Designs\Post Modern.pot</Template>
  <TotalTime>2263</TotalTime>
  <Words>240</Words>
  <Application>Microsoft Macintosh PowerPoint</Application>
  <PresentationFormat>On-screen Show (4:3)</PresentationFormat>
  <Paragraphs>119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Arial Narrow</vt:lpstr>
      <vt:lpstr>Times New Roman</vt:lpstr>
      <vt:lpstr>Wingdings</vt:lpstr>
      <vt:lpstr>Post Modern</vt:lpstr>
      <vt:lpstr>Chapter 13: Water Pollution</vt:lpstr>
      <vt:lpstr>PowerPoint Presentation</vt:lpstr>
      <vt:lpstr>Water pollution</vt:lpstr>
      <vt:lpstr>Pollutants</vt:lpstr>
      <vt:lpstr>Pollutants</vt:lpstr>
      <vt:lpstr>pollutant migration</vt:lpstr>
      <vt:lpstr>Pollution</vt:lpstr>
      <vt:lpstr>Surface water pollution</vt:lpstr>
      <vt:lpstr>Surface water pollution</vt:lpstr>
      <vt:lpstr>Groundwater pollution</vt:lpstr>
      <vt:lpstr>Groundwater pollution</vt:lpstr>
      <vt:lpstr>Groundwater pollution: treatment</vt:lpstr>
      <vt:lpstr>Saltwater intrusion</vt:lpstr>
      <vt:lpstr>water quality standards</vt:lpstr>
      <vt:lpstr>Wastewater treatment</vt:lpstr>
    </vt:vector>
  </TitlesOfParts>
  <Company>IVCC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10: Water: Process, Supply, &amp; Use</dc:title>
  <dc:creator>Mike Phillips</dc:creator>
  <cp:lastModifiedBy>Michael Phillips</cp:lastModifiedBy>
  <cp:revision>60</cp:revision>
  <dcterms:created xsi:type="dcterms:W3CDTF">2002-05-30T21:22:19Z</dcterms:created>
  <dcterms:modified xsi:type="dcterms:W3CDTF">2020-11-07T21:12:55Z</dcterms:modified>
</cp:coreProperties>
</file>