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58" r:id="rId5"/>
    <p:sldId id="266" r:id="rId6"/>
    <p:sldId id="259" r:id="rId7"/>
    <p:sldId id="267" r:id="rId8"/>
    <p:sldId id="268" r:id="rId9"/>
    <p:sldId id="260" r:id="rId10"/>
    <p:sldId id="269" r:id="rId11"/>
    <p:sldId id="270" r:id="rId12"/>
    <p:sldId id="261" r:id="rId13"/>
    <p:sldId id="272" r:id="rId14"/>
    <p:sldId id="271" r:id="rId15"/>
    <p:sldId id="262" r:id="rId16"/>
    <p:sldId id="273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0" autoAdjust="0"/>
    <p:restoredTop sz="86509" autoAdjust="0"/>
  </p:normalViewPr>
  <p:slideViewPr>
    <p:cSldViewPr>
      <p:cViewPr varScale="1">
        <p:scale>
          <a:sx n="96" d="100"/>
          <a:sy n="96" d="100"/>
        </p:scale>
        <p:origin x="9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pic>
        <p:nvPicPr>
          <p:cNvPr id="4099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pic>
        <p:nvPicPr>
          <p:cNvPr id="4101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22EDC-2CFF-43BC-9796-330C87A9AB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748C-F36F-4BD9-9214-C885E122E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CFE0-1CFC-4F72-BD2D-2F1E45B41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9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AF66D-890C-46D1-97C5-2301EA6E6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30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B3C43-4E1F-43B6-8A64-BE6D5FF41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07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8AAE-E739-4D53-A046-8C6AA82DF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66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BAE2C-838E-4215-8206-4AF26831D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64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018E-A843-4CC7-B0DF-70102E679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9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AA078-17AC-49C2-AFE1-E1E3A7E96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89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76446-CA58-43A8-8640-849E1B297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1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7C8B5-0C02-49F0-BF34-2CFD57C76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0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075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1028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1029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78FE42-F989-407D-808F-F6AE85DFA9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ip.usda.gov/scripts/ndISAPI.dll/oip_public/USA_ma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Researching the Environmental Geology of Your Home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Geology 1007</a:t>
            </a:r>
          </a:p>
          <a:p>
            <a:r>
              <a:rPr lang="en-US" altLang="en-US"/>
              <a:t>Environmental Geology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Hazards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Sources of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internet sources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local government officials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city hall/courthouse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fire chief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US Department of Agriculture, Soil &amp; Water Conservation District Office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the county office will have the flood maps for your county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hlinkClick r:id="rId2"/>
              </a:rPr>
              <a:t>http://oip.usda.gov/scripts/ndISAPI.dll/oip_public/USA_map</a:t>
            </a:r>
            <a:endParaRPr lang="en-US" altLang="en-US" sz="1800"/>
          </a:p>
          <a:p>
            <a:pPr lvl="1">
              <a:lnSpc>
                <a:spcPct val="90000"/>
              </a:lnSpc>
            </a:pPr>
            <a:r>
              <a:rPr lang="en-US" altLang="en-US" sz="2000"/>
              <a:t>local residents (again)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YOU (yet again)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Hazards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to include it</a:t>
            </a:r>
          </a:p>
          <a:p>
            <a:pPr lvl="1"/>
            <a:r>
              <a:rPr lang="en-US" altLang="en-US" dirty="0"/>
              <a:t>You should have at least one paragraph discussing each hazard</a:t>
            </a:r>
          </a:p>
          <a:p>
            <a:pPr lvl="2"/>
            <a:r>
              <a:rPr lang="en-US" altLang="en-US" dirty="0"/>
              <a:t>location</a:t>
            </a:r>
          </a:p>
          <a:p>
            <a:pPr lvl="2"/>
            <a:r>
              <a:rPr lang="en-US" altLang="en-US" dirty="0"/>
              <a:t>impact (past, present, future)</a:t>
            </a:r>
          </a:p>
          <a:p>
            <a:pPr lvl="2"/>
            <a:r>
              <a:rPr lang="en-US" altLang="en-US" dirty="0"/>
              <a:t>plans for remediation (if any)</a:t>
            </a:r>
          </a:p>
          <a:p>
            <a:pPr lvl="1"/>
            <a:r>
              <a:rPr lang="en-US" altLang="en-US" dirty="0"/>
              <a:t>Include a map or maps showing where these hazards are located</a:t>
            </a:r>
          </a:p>
          <a:p>
            <a:pPr lvl="1"/>
            <a:r>
              <a:rPr lang="en-US" altLang="en-US" dirty="0"/>
              <a:t>Be sure to cite your references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Human-Induced Hazards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to include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human-induced hazards that impact your area (past and present)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any place that handles (or handled in the past) hazardous substances: industrial sites, gas stations, leaking underground storage tank (LUST) sites, dry cleaners, sewage treatment plants, mines, etc.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how the hazards are (or are not) being dealt with by the business and the community &amp; government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description of where the waste water and trash from your house go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undermined areas (nearest)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note: everyone should include the nearest LUST or gas station, a nearby USEPA listed site, waste water and trash info, and nearest undermined area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Human-Induced Hazards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Sources of information</a:t>
            </a:r>
          </a:p>
          <a:p>
            <a:pPr lvl="1"/>
            <a:r>
              <a:rPr lang="en-US" altLang="en-US"/>
              <a:t>internet: USEPA Enviromapper, IEPA LUST list, Sanborn Fire Insurance Maps</a:t>
            </a:r>
          </a:p>
          <a:p>
            <a:pPr lvl="1"/>
            <a:r>
              <a:rPr lang="en-US" altLang="en-US"/>
              <a:t>fire chief</a:t>
            </a:r>
          </a:p>
          <a:p>
            <a:pPr lvl="1"/>
            <a:r>
              <a:rPr lang="en-US" altLang="en-US"/>
              <a:t>local residents</a:t>
            </a:r>
          </a:p>
          <a:p>
            <a:pPr lvl="1"/>
            <a:r>
              <a:rPr lang="en-US" altLang="en-US"/>
              <a:t>YOU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Human-Induced Hazards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How to include it</a:t>
            </a:r>
          </a:p>
          <a:p>
            <a:pPr lvl="1"/>
            <a:r>
              <a:rPr lang="en-US" altLang="en-US" dirty="0"/>
              <a:t>You should have at least one paragraph discussing each hazard</a:t>
            </a:r>
          </a:p>
          <a:p>
            <a:pPr lvl="2"/>
            <a:r>
              <a:rPr lang="en-US" altLang="en-US" dirty="0"/>
              <a:t>location</a:t>
            </a:r>
          </a:p>
          <a:p>
            <a:pPr lvl="2"/>
            <a:r>
              <a:rPr lang="en-US" altLang="en-US" dirty="0"/>
              <a:t>impact (past, present, future)</a:t>
            </a:r>
          </a:p>
          <a:p>
            <a:pPr lvl="2"/>
            <a:r>
              <a:rPr lang="en-US" altLang="en-US" dirty="0"/>
              <a:t>plans for remediation (if any)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Include a map or maps showing where these hazards are located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hint: use the web resources to generate maps!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 sure to cite your references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What to include</a:t>
            </a:r>
          </a:p>
          <a:p>
            <a:pPr lvl="1"/>
            <a:r>
              <a:rPr lang="en-US" altLang="en-US" sz="2400"/>
              <a:t>a discussion of the plans (if any) for your area</a:t>
            </a:r>
          </a:p>
          <a:p>
            <a:pPr lvl="2"/>
            <a:r>
              <a:rPr lang="en-US" altLang="en-US" sz="2000"/>
              <a:t>businesses</a:t>
            </a:r>
          </a:p>
          <a:p>
            <a:pPr lvl="2"/>
            <a:r>
              <a:rPr lang="en-US" altLang="en-US" sz="2000"/>
              <a:t>resource use</a:t>
            </a:r>
          </a:p>
          <a:p>
            <a:pPr lvl="2"/>
            <a:r>
              <a:rPr lang="en-US" altLang="en-US" sz="2000"/>
              <a:t>residentail use</a:t>
            </a:r>
          </a:p>
          <a:p>
            <a:pPr lvl="2"/>
            <a:r>
              <a:rPr lang="en-US" altLang="en-US" sz="2000"/>
              <a:t>farming</a:t>
            </a:r>
          </a:p>
          <a:p>
            <a:pPr lvl="1"/>
            <a:r>
              <a:rPr lang="en-US" altLang="en-US" sz="2400"/>
              <a:t>who is responsible for making the plans</a:t>
            </a:r>
          </a:p>
          <a:p>
            <a:pPr lvl="1"/>
            <a:r>
              <a:rPr lang="en-US" altLang="en-US" sz="2400"/>
              <a:t>what YOU think the plans should be</a:t>
            </a:r>
          </a:p>
          <a:p>
            <a:pPr lvl="2"/>
            <a:r>
              <a:rPr lang="en-US" altLang="en-US" sz="2000"/>
              <a:t>based on what you learned in class</a:t>
            </a:r>
          </a:p>
          <a:p>
            <a:pPr lvl="2"/>
            <a:r>
              <a:rPr lang="en-US" altLang="en-US" sz="2000"/>
              <a:t>including your personal ideas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Planning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Sources of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county or city government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local residents &amp; businesses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 to include it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at least one paragraph describing future plans (official &amp; unofficial)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cite your sources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at least one paragraph describing what you think should be done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be sure to address the resources and hazards you discussed earlier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Summarize the key points</a:t>
            </a:r>
          </a:p>
          <a:p>
            <a:r>
              <a:rPr lang="en-US" altLang="en-US"/>
              <a:t>Highlight the hazards, resources and plans that you think are the most important</a:t>
            </a:r>
          </a:p>
          <a:p>
            <a:r>
              <a:rPr lang="en-US" altLang="en-US"/>
              <a:t>Refer back to the information you already included (there should be no new information here)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Report Overall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Spelling, Grammar &amp;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follow IVCC’s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have someone qualified review the final draft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Be sure to include all of the information listed in the course outline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Grade yourself with the page included in the course outline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Cite your references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 maps &amp; photos to illustrate your key points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Show me you were out looking around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Introduction &amp; Background</a:t>
            </a:r>
          </a:p>
          <a:p>
            <a:r>
              <a:rPr lang="en-US" altLang="en-US"/>
              <a:t>Natural Resources</a:t>
            </a:r>
          </a:p>
          <a:p>
            <a:r>
              <a:rPr lang="en-US" altLang="en-US"/>
              <a:t>Natural Hazards</a:t>
            </a:r>
          </a:p>
          <a:p>
            <a:r>
              <a:rPr lang="en-US" altLang="en-US"/>
              <a:t>Human-Induced Hazards</a:t>
            </a:r>
          </a:p>
          <a:p>
            <a:r>
              <a:rPr lang="en-US" altLang="en-US"/>
              <a:t>Planning</a:t>
            </a:r>
          </a:p>
          <a:p>
            <a:r>
              <a:rPr lang="en-US" altLang="en-US"/>
              <a:t>Conclusions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&amp;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to include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location &amp; description of study area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include a copy of the topographic map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longitude &amp; latitude OR tier, range, section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geology (surficial materials &amp; bedrock)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past &amp; present land use (farming, residential, commercial, industrial)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topography: flat, hilly, etc. (include your profile)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overview of findings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summary of KEY findings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pick out the most interesting and important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resources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hazards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planning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&amp; Background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Sources of information</a:t>
            </a:r>
          </a:p>
          <a:p>
            <a:pPr lvl="1"/>
            <a:r>
              <a:rPr lang="en-US" altLang="en-US"/>
              <a:t>topographic map (include a copy!)</a:t>
            </a:r>
          </a:p>
          <a:p>
            <a:pPr lvl="1"/>
            <a:r>
              <a:rPr lang="en-US" altLang="en-US"/>
              <a:t>geologic maps (you should have turned in this information already)</a:t>
            </a:r>
          </a:p>
          <a:p>
            <a:pPr lvl="1"/>
            <a:r>
              <a:rPr lang="en-US" altLang="en-US"/>
              <a:t>local residents</a:t>
            </a:r>
          </a:p>
          <a:p>
            <a:pPr lvl="1"/>
            <a:r>
              <a:rPr lang="en-US" altLang="en-US"/>
              <a:t>library local history room</a:t>
            </a:r>
          </a:p>
          <a:p>
            <a:pPr lvl="1"/>
            <a:r>
              <a:rPr lang="en-US" altLang="en-US"/>
              <a:t>YOU (look around!)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Resources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What to include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What was, is, and could be mined, such as: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sand &amp; gravel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coal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silica sand (industrial/glass sand)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limestone for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cement &amp; quick lime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aggregate (crushed stone)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lime (fertilizer)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Water (where does your water come from?)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Soil (how is this used in your area?)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note: Everyone should </a:t>
            </a:r>
            <a:r>
              <a:rPr lang="en-US" altLang="en-US" sz="2400"/>
              <a:t>discuss water </a:t>
            </a:r>
            <a:r>
              <a:rPr lang="en-US" altLang="en-US" sz="2400" dirty="0"/>
              <a:t>resources,  &amp; the nearest energy or mineral resource – you may include more resources depending on where you live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Sources of information</a:t>
            </a:r>
          </a:p>
          <a:p>
            <a:pPr lvl="1"/>
            <a:r>
              <a:rPr lang="en-US" altLang="en-US"/>
              <a:t>internet sources</a:t>
            </a:r>
          </a:p>
          <a:p>
            <a:pPr lvl="1"/>
            <a:r>
              <a:rPr lang="en-US" altLang="en-US"/>
              <a:t>local residents</a:t>
            </a:r>
          </a:p>
          <a:p>
            <a:pPr lvl="1"/>
            <a:r>
              <a:rPr lang="en-US" altLang="en-US"/>
              <a:t>local mine owners/operators (call them)</a:t>
            </a:r>
          </a:p>
          <a:p>
            <a:pPr lvl="1"/>
            <a:r>
              <a:rPr lang="en-US" altLang="en-US"/>
              <a:t>library local history room</a:t>
            </a:r>
          </a:p>
          <a:p>
            <a:pPr lvl="1"/>
            <a:r>
              <a:rPr lang="en-US" altLang="en-US"/>
              <a:t>YOU again!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Resources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to include it</a:t>
            </a:r>
          </a:p>
          <a:p>
            <a:pPr lvl="1"/>
            <a:r>
              <a:rPr lang="en-US" altLang="en-US"/>
              <a:t>You should have a paragraph describing each resource in your area</a:t>
            </a:r>
          </a:p>
          <a:p>
            <a:pPr lvl="2"/>
            <a:r>
              <a:rPr lang="en-US" altLang="en-US"/>
              <a:t>location</a:t>
            </a:r>
          </a:p>
          <a:p>
            <a:pPr lvl="2"/>
            <a:r>
              <a:rPr lang="en-US" altLang="en-US"/>
              <a:t>use (past, present, future)</a:t>
            </a:r>
          </a:p>
          <a:p>
            <a:pPr lvl="1"/>
            <a:r>
              <a:rPr lang="en-US" altLang="en-US"/>
              <a:t>Include a map or maps showing where these resources are located</a:t>
            </a:r>
          </a:p>
          <a:p>
            <a:pPr lvl="1"/>
            <a:r>
              <a:rPr lang="en-US" altLang="en-US"/>
              <a:t>Be sure to cite your references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Hazards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What to include</a:t>
            </a:r>
          </a:p>
          <a:p>
            <a:pPr lvl="1"/>
            <a:r>
              <a:rPr lang="en-US" altLang="en-US" sz="2400" dirty="0"/>
              <a:t>natural earth hazards that impact your area</a:t>
            </a:r>
          </a:p>
          <a:p>
            <a:pPr lvl="2"/>
            <a:r>
              <a:rPr lang="en-US" altLang="en-US" sz="2000" dirty="0"/>
              <a:t>must include: radon gas, earthquakes, steep slopes, flooding</a:t>
            </a:r>
          </a:p>
          <a:p>
            <a:pPr lvl="2"/>
            <a:r>
              <a:rPr lang="en-US" altLang="en-US" sz="2000" dirty="0"/>
              <a:t>may include: soil erosion, shoreline erosion (rivers &amp; lakes)</a:t>
            </a:r>
          </a:p>
          <a:p>
            <a:pPr lvl="1"/>
            <a:r>
              <a:rPr lang="en-US" altLang="en-US" sz="2400" dirty="0"/>
              <a:t>how the hazards are (or are not) being dealt with</a:t>
            </a:r>
          </a:p>
          <a:p>
            <a:pPr lvl="2"/>
            <a:r>
              <a:rPr lang="en-US" altLang="en-US" sz="2000" dirty="0"/>
              <a:t>by you &amp; your family</a:t>
            </a:r>
          </a:p>
          <a:p>
            <a:pPr lvl="2"/>
            <a:r>
              <a:rPr lang="en-US" altLang="en-US" sz="2000" dirty="0"/>
              <a:t>by the community</a:t>
            </a:r>
          </a:p>
          <a:p>
            <a:pPr lvl="1">
              <a:buFontTx/>
              <a:buNone/>
            </a:pPr>
            <a:r>
              <a:rPr lang="en-US" altLang="en-US" sz="2400" dirty="0"/>
              <a:t>note: everyone should include radon gas, earthquakes, slopes, and flooding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92</TotalTime>
  <Words>886</Words>
  <Application>Microsoft Macintosh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Times New Roman</vt:lpstr>
      <vt:lpstr>Notebook</vt:lpstr>
      <vt:lpstr>Researching the Environmental Geology of Your Home</vt:lpstr>
      <vt:lpstr>Your Report Overall</vt:lpstr>
      <vt:lpstr>Topics</vt:lpstr>
      <vt:lpstr>Introduction &amp; Background</vt:lpstr>
      <vt:lpstr>Introduction &amp; Background</vt:lpstr>
      <vt:lpstr>Natural Resources</vt:lpstr>
      <vt:lpstr>Natural Resources</vt:lpstr>
      <vt:lpstr>Natural Resources</vt:lpstr>
      <vt:lpstr>Natural Hazards</vt:lpstr>
      <vt:lpstr>Natural Hazards</vt:lpstr>
      <vt:lpstr>Natural Hazards</vt:lpstr>
      <vt:lpstr>Human-Induced Hazards</vt:lpstr>
      <vt:lpstr>Human-Induced Hazards</vt:lpstr>
      <vt:lpstr>Human-Induced Hazards</vt:lpstr>
      <vt:lpstr>Planning</vt:lpstr>
      <vt:lpstr>Planning</vt:lpstr>
      <vt:lpstr>Conclusions</vt:lpstr>
    </vt:vector>
  </TitlesOfParts>
  <Company>IVCC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Researching the Environmental Geology of Your Home</dc:title>
  <dc:creator>Mike Phillips</dc:creator>
  <cp:lastModifiedBy>Michael Phillips</cp:lastModifiedBy>
  <cp:revision>9</cp:revision>
  <dcterms:created xsi:type="dcterms:W3CDTF">2003-10-23T21:27:50Z</dcterms:created>
  <dcterms:modified xsi:type="dcterms:W3CDTF">2020-11-14T21:11:41Z</dcterms:modified>
</cp:coreProperties>
</file>