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403" r:id="rId3"/>
    <p:sldId id="419" r:id="rId4"/>
    <p:sldId id="420" r:id="rId5"/>
    <p:sldId id="422" r:id="rId6"/>
    <p:sldId id="423" r:id="rId7"/>
    <p:sldId id="424" r:id="rId8"/>
    <p:sldId id="426" r:id="rId9"/>
    <p:sldId id="427" r:id="rId10"/>
    <p:sldId id="428" r:id="rId11"/>
    <p:sldId id="429" r:id="rId12"/>
    <p:sldId id="430" r:id="rId13"/>
    <p:sldId id="431" r:id="rId14"/>
    <p:sldId id="41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1F764F58-16EC-4C23-9EEF-2EDEC54F9D3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623F5DC7-177B-4684-AA11-F7A39FD0092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500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4F58-16EC-4C23-9EEF-2EDEC54F9D3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5DC7-177B-4684-AA11-F7A39FD00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5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4F58-16EC-4C23-9EEF-2EDEC54F9D3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5DC7-177B-4684-AA11-F7A39FD0092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826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4F58-16EC-4C23-9EEF-2EDEC54F9D3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5DC7-177B-4684-AA11-F7A39FD0092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408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4F58-16EC-4C23-9EEF-2EDEC54F9D3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5DC7-177B-4684-AA11-F7A39FD00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14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4F58-16EC-4C23-9EEF-2EDEC54F9D3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5DC7-177B-4684-AA11-F7A39FD0092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551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4F58-16EC-4C23-9EEF-2EDEC54F9D3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5DC7-177B-4684-AA11-F7A39FD0092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68612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4F58-16EC-4C23-9EEF-2EDEC54F9D3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5DC7-177B-4684-AA11-F7A39FD00922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981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4F58-16EC-4C23-9EEF-2EDEC54F9D3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5DC7-177B-4684-AA11-F7A39FD00922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984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4F58-16EC-4C23-9EEF-2EDEC54F9D3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5DC7-177B-4684-AA11-F7A39FD00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6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4F58-16EC-4C23-9EEF-2EDEC54F9D3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5DC7-177B-4684-AA11-F7A39FD00922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1773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4F58-16EC-4C23-9EEF-2EDEC54F9D3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5DC7-177B-4684-AA11-F7A39FD00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6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4F58-16EC-4C23-9EEF-2EDEC54F9D3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5DC7-177B-4684-AA11-F7A39FD00922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3305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4F58-16EC-4C23-9EEF-2EDEC54F9D3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5DC7-177B-4684-AA11-F7A39FD00922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3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4F58-16EC-4C23-9EEF-2EDEC54F9D3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5DC7-177B-4684-AA11-F7A39FD00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77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4F58-16EC-4C23-9EEF-2EDEC54F9D3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5DC7-177B-4684-AA11-F7A39FD00922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78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64F58-16EC-4C23-9EEF-2EDEC54F9D3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5DC7-177B-4684-AA11-F7A39FD00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8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F764F58-16EC-4C23-9EEF-2EDEC54F9D35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3F5DC7-177B-4684-AA11-F7A39FD00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19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facultyweb.ivcc.edu/rrambo/eng1001/practice_using_sources_quiz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facultyweb.ivcc.edu/ramboeng2/Works_Cited_MLA8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facultyweb.ivcc.edu/ramboeng2/Works_Cited_MLA8_the_template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1574797"/>
            <a:ext cx="5791200" cy="1854203"/>
          </a:xfrm>
        </p:spPr>
        <p:txBody>
          <a:bodyPr/>
          <a:lstStyle/>
          <a:p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Research Paper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629400" cy="17526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Paper Exercises</a:t>
            </a:r>
          </a:p>
        </p:txBody>
      </p:sp>
    </p:spTree>
    <p:extLst>
      <p:ext uri="{BB962C8B-B14F-4D97-AF65-F5344CB8AC3E}">
        <p14:creationId xmlns:p14="http://schemas.microsoft.com/office/powerpoint/2010/main" val="223233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Paper Exercise 2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Sources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676400" y="2438400"/>
            <a:ext cx="5867400" cy="35042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multiple-choice options are</a:t>
            </a:r>
          </a:p>
          <a:p>
            <a:pPr marL="0" indent="0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material taken out of context = The writer has copied the words correctly but uses the words in a way that conveys a meaning not intended by the original source.</a:t>
            </a:r>
          </a:p>
          <a:p>
            <a:pPr marL="0" indent="0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an incorrect citation = The problem involves the way that the writer has cited the source of the information.</a:t>
            </a:r>
          </a:p>
        </p:txBody>
      </p:sp>
    </p:spTree>
    <p:extLst>
      <p:ext uri="{BB962C8B-B14F-4D97-AF65-F5344CB8AC3E}">
        <p14:creationId xmlns:p14="http://schemas.microsoft.com/office/powerpoint/2010/main" val="59133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Paper Exercise 2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Sources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676400" y="2438400"/>
            <a:ext cx="5867400" cy="3657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“D” (an incorrect citation) is the easiest one to figure out: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the last name of the author should appear in parentheses. If the full name appears in parentheses, then there is an incorrect citation.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author’s name is given in the sentence, then the name should not be given in parentheses. </a:t>
            </a:r>
          </a:p>
        </p:txBody>
      </p:sp>
    </p:spTree>
    <p:extLst>
      <p:ext uri="{BB962C8B-B14F-4D97-AF65-F5344CB8AC3E}">
        <p14:creationId xmlns:p14="http://schemas.microsoft.com/office/powerpoint/2010/main" val="1606423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Paper Exercise 2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Sources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676400" y="2438400"/>
            <a:ext cx="5867400" cy="3657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important hint from the Exercise instructions:</a:t>
            </a:r>
          </a:p>
          <a:p>
            <a:r>
              <a:rPr lang="en-US" sz="2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HINT: Each of the multiple choice options is the correct response to two of </a:t>
            </a:r>
            <a:r>
              <a:rPr lang="en-US" sz="2600" b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sentences</a:t>
            </a:r>
            <a:r>
              <a:rPr 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24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Paper Exercise 2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Sources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676400" y="2438400"/>
            <a:ext cx="5867400" cy="3657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exercise uses a passage from a source on Joyce Carol Oates’ “Where Are You Going, Where Have you Been?” but otherwise is the same as our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“Practice Quiz Using Sources.”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370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381000"/>
            <a:ext cx="6798734" cy="2133601"/>
          </a:xfrm>
        </p:spPr>
        <p:txBody>
          <a:bodyPr>
            <a:normAutofit/>
          </a:bodyPr>
          <a:lstStyle/>
          <a:p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Research Paper Exercises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600200" y="2438400"/>
            <a:ext cx="5943600" cy="3352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443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Paper Exercise 1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Creating Works Cited Information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676400" y="2590801"/>
            <a:ext cx="5867400" cy="3048000"/>
          </a:xfrm>
        </p:spPr>
        <p:txBody>
          <a:bodyPr>
            <a:no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will be given publication information for three sources – a print book, a journal article in an online database, and an article in an online magazine – and you will need to prepare correct Works Cited entries for the sources.  </a:t>
            </a:r>
          </a:p>
        </p:txBody>
      </p:sp>
    </p:spTree>
    <p:extLst>
      <p:ext uri="{BB962C8B-B14F-4D97-AF65-F5344CB8AC3E}">
        <p14:creationId xmlns:p14="http://schemas.microsoft.com/office/powerpoint/2010/main" val="404808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Paper Exercise 1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Creating Works Cited Information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676400" y="2438400"/>
            <a:ext cx="5867400" cy="320040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Things to Know</a:t>
            </a:r>
          </a:p>
          <a:p>
            <a:pPr marL="0" indent="0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correct formats are shown in </a:t>
            </a:r>
            <a:r>
              <a:rPr lang="en-US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Little Seagull Handbook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print book – the format is shown in </a:t>
            </a:r>
            <a:r>
              <a:rPr lang="en-US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Little Seagull Handbook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</a:t>
            </a:r>
            <a:r>
              <a:rPr lang="en-US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edition, page 145; 4</a:t>
            </a:r>
            <a:r>
              <a:rPr lang="en-US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edition, page 176.  </a:t>
            </a:r>
          </a:p>
        </p:txBody>
      </p:sp>
    </p:spTree>
    <p:extLst>
      <p:ext uri="{BB962C8B-B14F-4D97-AF65-F5344CB8AC3E}">
        <p14:creationId xmlns:p14="http://schemas.microsoft.com/office/powerpoint/2010/main" val="382780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Paper Exercise 1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Creating Works Cited Information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676400" y="2438400"/>
            <a:ext cx="5867400" cy="3428999"/>
          </a:xfrm>
        </p:spPr>
        <p:txBody>
          <a:bodyPr>
            <a:noAutofit/>
          </a:bodyPr>
          <a:lstStyle/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journal article in an online database – the format is shown in </a:t>
            </a:r>
            <a:r>
              <a:rPr lang="en-US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Little Seagull Handbook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</a:t>
            </a:r>
            <a:r>
              <a:rPr lang="en-US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edition, page 140; 4</a:t>
            </a:r>
            <a:r>
              <a:rPr lang="en-US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edition, page 171.</a:t>
            </a: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article in an online magazine – the format is shown in </a:t>
            </a:r>
            <a:r>
              <a:rPr lang="en-US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Little Seagull Handbook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</a:t>
            </a:r>
            <a:r>
              <a:rPr lang="en-US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edition, page 138; 4</a:t>
            </a:r>
            <a:r>
              <a:rPr lang="en-US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edition, page 169.  </a:t>
            </a:r>
          </a:p>
        </p:txBody>
      </p:sp>
    </p:spTree>
    <p:extLst>
      <p:ext uri="{BB962C8B-B14F-4D97-AF65-F5344CB8AC3E}">
        <p14:creationId xmlns:p14="http://schemas.microsoft.com/office/powerpoint/2010/main" val="137675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Paper Exercise 1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Creating Works Cited Information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676400" y="2590801"/>
            <a:ext cx="5867400" cy="3048000"/>
          </a:xfrm>
        </p:spPr>
        <p:txBody>
          <a:bodyPr>
            <a:no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type of information is presented in the webpages linked from our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Preparing a Works Cited Page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website.  </a:t>
            </a:r>
          </a:p>
        </p:txBody>
      </p:sp>
    </p:spTree>
    <p:extLst>
      <p:ext uri="{BB962C8B-B14F-4D97-AF65-F5344CB8AC3E}">
        <p14:creationId xmlns:p14="http://schemas.microsoft.com/office/powerpoint/2010/main" val="224299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Paper Exercise 1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Creating Works Cited Information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676400" y="2438400"/>
            <a:ext cx="5867400" cy="3504263"/>
          </a:xfrm>
        </p:spPr>
        <p:txBody>
          <a:bodyPr>
            <a:noAutofit/>
          </a:bodyPr>
          <a:lstStyle/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Notice the simplified punctuation for Works Cited entries with commas and periods.</a:t>
            </a: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Author. “Title.” and then for the first “container,” comma, comma, comma, comma, and ending with a period. </a:t>
            </a:r>
          </a:p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What? See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“The Template”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more information.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5046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Paper Exercise 1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Creating Works Cited Information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676400" y="2438400"/>
            <a:ext cx="5867400" cy="35042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Little Seagull Handbook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your best resource for this exercise.  </a:t>
            </a:r>
          </a:p>
        </p:txBody>
      </p:sp>
    </p:spTree>
    <p:extLst>
      <p:ext uri="{BB962C8B-B14F-4D97-AF65-F5344CB8AC3E}">
        <p14:creationId xmlns:p14="http://schemas.microsoft.com/office/powerpoint/2010/main" val="105343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Paper Exercise 2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Sources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676400" y="2438400"/>
            <a:ext cx="5867400" cy="3504263"/>
          </a:xfrm>
        </p:spPr>
        <p:txBody>
          <a:bodyPr>
            <a:no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multiple-choice exercise that presents eight sentences that use supporting material from a source, and in each case, there is a problem with how material is used from the source.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task is to identify what the problem is in each sentence that uses material from the source.</a:t>
            </a:r>
          </a:p>
        </p:txBody>
      </p:sp>
    </p:spTree>
    <p:extLst>
      <p:ext uri="{BB962C8B-B14F-4D97-AF65-F5344CB8AC3E}">
        <p14:creationId xmlns:p14="http://schemas.microsoft.com/office/powerpoint/2010/main" val="51953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Paper Exercise 2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Sources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676400" y="2438400"/>
            <a:ext cx="5867400" cy="35042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multiple-choice options are</a:t>
            </a:r>
          </a:p>
          <a:p>
            <a:pPr marL="0" indent="0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plagiarism = The writer has copied words from the source but has not put the words in quotation marks.</a:t>
            </a:r>
          </a:p>
          <a:p>
            <a:pPr marL="0" indent="0">
              <a:buNone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an inaccurate quotation = The writer has put quotation marks around words but has not copied the words in quotation marks exactly as they appear in the original source.</a:t>
            </a:r>
          </a:p>
        </p:txBody>
      </p:sp>
    </p:spTree>
    <p:extLst>
      <p:ext uri="{BB962C8B-B14F-4D97-AF65-F5344CB8AC3E}">
        <p14:creationId xmlns:p14="http://schemas.microsoft.com/office/powerpoint/2010/main" val="1996116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Custom 1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0070C0"/>
      </a:hlink>
      <a:folHlink>
        <a:srgbClr val="7030A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1357</TotalTime>
  <Words>636</Words>
  <Application>Microsoft Office PowerPoint</Application>
  <PresentationFormat>On-screen Show (4:3)</PresentationFormat>
  <Paragraphs>43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Garamond</vt:lpstr>
      <vt:lpstr>Times New Roman</vt:lpstr>
      <vt:lpstr>Organic</vt:lpstr>
      <vt:lpstr>The Research Paper</vt:lpstr>
      <vt:lpstr>Research Paper Exercise 1 Creating Works Cited Information</vt:lpstr>
      <vt:lpstr>Research Paper Exercise 1 Creating Works Cited Information</vt:lpstr>
      <vt:lpstr>Research Paper Exercise 1 Creating Works Cited Information</vt:lpstr>
      <vt:lpstr>Research Paper Exercise 1 Creating Works Cited Information</vt:lpstr>
      <vt:lpstr>Research Paper Exercise 1 Creating Works Cited Information</vt:lpstr>
      <vt:lpstr>Research Paper Exercise 1 Creating Works Cited Information</vt:lpstr>
      <vt:lpstr>Research Paper Exercise 2 Using Sources</vt:lpstr>
      <vt:lpstr>Research Paper Exercise 2 Using Sources</vt:lpstr>
      <vt:lpstr>Research Paper Exercise 2 Using Sources</vt:lpstr>
      <vt:lpstr>Research Paper Exercise 2 Using Sources</vt:lpstr>
      <vt:lpstr>Research Paper Exercise 2 Using Sources</vt:lpstr>
      <vt:lpstr>Research Paper Exercise 2 Using Sources</vt:lpstr>
      <vt:lpstr> The Research Paper Exercises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RRambo</dc:creator>
  <cp:lastModifiedBy>Randy Rambo</cp:lastModifiedBy>
  <cp:revision>315</cp:revision>
  <dcterms:created xsi:type="dcterms:W3CDTF">2012-10-09T00:07:59Z</dcterms:created>
  <dcterms:modified xsi:type="dcterms:W3CDTF">2022-04-06T11:34:23Z</dcterms:modified>
</cp:coreProperties>
</file>